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sldIdLst>
    <p:sldId id="256" r:id="rId2"/>
    <p:sldId id="300" r:id="rId3"/>
    <p:sldId id="258" r:id="rId4"/>
    <p:sldId id="260" r:id="rId5"/>
    <p:sldId id="301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84" r:id="rId14"/>
    <p:sldId id="285" r:id="rId15"/>
    <p:sldId id="286" r:id="rId16"/>
    <p:sldId id="268" r:id="rId17"/>
    <p:sldId id="290" r:id="rId18"/>
    <p:sldId id="266" r:id="rId19"/>
    <p:sldId id="287" r:id="rId20"/>
    <p:sldId id="270" r:id="rId21"/>
    <p:sldId id="271" r:id="rId22"/>
    <p:sldId id="272" r:id="rId23"/>
    <p:sldId id="273" r:id="rId24"/>
    <p:sldId id="291" r:id="rId25"/>
    <p:sldId id="292" r:id="rId26"/>
    <p:sldId id="275" r:id="rId27"/>
    <p:sldId id="276" r:id="rId28"/>
    <p:sldId id="294" r:id="rId29"/>
    <p:sldId id="274" r:id="rId30"/>
    <p:sldId id="295" r:id="rId31"/>
    <p:sldId id="296" r:id="rId32"/>
    <p:sldId id="302" r:id="rId33"/>
    <p:sldId id="293" r:id="rId34"/>
    <p:sldId id="277" r:id="rId35"/>
    <p:sldId id="278" r:id="rId36"/>
    <p:sldId id="297" r:id="rId37"/>
    <p:sldId id="298" r:id="rId38"/>
    <p:sldId id="279" r:id="rId39"/>
    <p:sldId id="280" r:id="rId40"/>
    <p:sldId id="299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21"/>
    <a:srgbClr val="D0D3D4"/>
    <a:srgbClr val="E56A54"/>
    <a:srgbClr val="115740"/>
    <a:srgbClr val="B99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5"/>
    <p:restoredTop sz="94661"/>
  </p:normalViewPr>
  <p:slideViewPr>
    <p:cSldViewPr snapToGrid="0" snapToObjects="1">
      <p:cViewPr varScale="1">
        <p:scale>
          <a:sx n="80" d="100"/>
          <a:sy n="80" d="100"/>
        </p:scale>
        <p:origin x="19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8C72F-67E6-4CA7-A1C5-B3D8FC02FA0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AA884B-FD85-45D5-88B0-91A840C155BC}">
      <dgm:prSet/>
      <dgm:spPr/>
      <dgm:t>
        <a:bodyPr/>
        <a:lstStyle/>
        <a:p>
          <a:r>
            <a:rPr lang="en-US" dirty="0"/>
            <a:t>This presentation is aimed at programmers and technical management</a:t>
          </a:r>
        </a:p>
      </dgm:t>
    </dgm:pt>
    <dgm:pt modelId="{5C164B28-CEF9-4F1A-B4C0-F768297E159D}" type="parTrans" cxnId="{B7F6D21F-98B1-4A63-8DBC-805FD6649D99}">
      <dgm:prSet/>
      <dgm:spPr/>
      <dgm:t>
        <a:bodyPr/>
        <a:lstStyle/>
        <a:p>
          <a:endParaRPr lang="en-US"/>
        </a:p>
      </dgm:t>
    </dgm:pt>
    <dgm:pt modelId="{96D7A73B-93DB-49BC-85D3-F813319367F5}" type="sibTrans" cxnId="{B7F6D21F-98B1-4A63-8DBC-805FD6649D99}">
      <dgm:prSet/>
      <dgm:spPr/>
      <dgm:t>
        <a:bodyPr/>
        <a:lstStyle/>
        <a:p>
          <a:endParaRPr lang="en-US"/>
        </a:p>
      </dgm:t>
    </dgm:pt>
    <dgm:pt modelId="{34AA7CFD-9D71-49B9-BD09-16796B3A48B4}">
      <dgm:prSet/>
      <dgm:spPr/>
      <dgm:t>
        <a:bodyPr/>
        <a:lstStyle/>
        <a:p>
          <a:r>
            <a:rPr lang="en-US" dirty="0"/>
            <a:t>High-level enough for non-programmers to build comfort with the concepts…</a:t>
          </a:r>
        </a:p>
      </dgm:t>
    </dgm:pt>
    <dgm:pt modelId="{12E545AA-D333-490D-8CEE-0D31C7A912B6}" type="parTrans" cxnId="{D0AE8ADA-C991-43F0-BF7A-F9CE3E070F0B}">
      <dgm:prSet/>
      <dgm:spPr/>
      <dgm:t>
        <a:bodyPr/>
        <a:lstStyle/>
        <a:p>
          <a:endParaRPr lang="en-US"/>
        </a:p>
      </dgm:t>
    </dgm:pt>
    <dgm:pt modelId="{E3FA234E-C2F6-43D8-9E3F-685302A7EA4C}" type="sibTrans" cxnId="{D0AE8ADA-C991-43F0-BF7A-F9CE3E070F0B}">
      <dgm:prSet/>
      <dgm:spPr/>
      <dgm:t>
        <a:bodyPr/>
        <a:lstStyle/>
        <a:p>
          <a:endParaRPr lang="en-US"/>
        </a:p>
      </dgm:t>
    </dgm:pt>
    <dgm:pt modelId="{4B0D4D52-B0F5-429E-B428-89949FF98759}">
      <dgm:prSet/>
      <dgm:spPr/>
      <dgm:t>
        <a:bodyPr/>
        <a:lstStyle/>
        <a:p>
          <a:r>
            <a:rPr lang="en-US" dirty="0"/>
            <a:t>…but we’ll dip into the code and processes enough for programmers to get a good start.</a:t>
          </a:r>
        </a:p>
      </dgm:t>
    </dgm:pt>
    <dgm:pt modelId="{32AB5989-A96F-46AE-81C6-8CD0B20FA922}" type="parTrans" cxnId="{6DDF3673-0F51-4D9E-9E87-C57333AF06F6}">
      <dgm:prSet/>
      <dgm:spPr/>
      <dgm:t>
        <a:bodyPr/>
        <a:lstStyle/>
        <a:p>
          <a:endParaRPr lang="en-US"/>
        </a:p>
      </dgm:t>
    </dgm:pt>
    <dgm:pt modelId="{0D29CE02-BF12-487D-8040-573CC46643D9}" type="sibTrans" cxnId="{6DDF3673-0F51-4D9E-9E87-C57333AF06F6}">
      <dgm:prSet/>
      <dgm:spPr/>
      <dgm:t>
        <a:bodyPr/>
        <a:lstStyle/>
        <a:p>
          <a:endParaRPr lang="en-US"/>
        </a:p>
      </dgm:t>
    </dgm:pt>
    <dgm:pt modelId="{D7078874-0481-5648-B81B-F2AA77D2FEA6}" type="pres">
      <dgm:prSet presAssocID="{D268C72F-67E6-4CA7-A1C5-B3D8FC02FA08}" presName="linear" presStyleCnt="0">
        <dgm:presLayoutVars>
          <dgm:animLvl val="lvl"/>
          <dgm:resizeHandles val="exact"/>
        </dgm:presLayoutVars>
      </dgm:prSet>
      <dgm:spPr/>
    </dgm:pt>
    <dgm:pt modelId="{E1E474CB-91B1-7A4E-8786-88E6B9717A67}" type="pres">
      <dgm:prSet presAssocID="{0FAA884B-FD85-45D5-88B0-91A840C155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FEBBCD-C482-8347-AE52-72B3651CA23E}" type="pres">
      <dgm:prSet presAssocID="{96D7A73B-93DB-49BC-85D3-F813319367F5}" presName="spacer" presStyleCnt="0"/>
      <dgm:spPr/>
    </dgm:pt>
    <dgm:pt modelId="{EDB7A79D-23B1-0D4E-9A2A-0B9DCD138CF6}" type="pres">
      <dgm:prSet presAssocID="{34AA7CFD-9D71-49B9-BD09-16796B3A48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A02A55-58E2-9F40-8942-3A537B64C55E}" type="pres">
      <dgm:prSet presAssocID="{E3FA234E-C2F6-43D8-9E3F-685302A7EA4C}" presName="spacer" presStyleCnt="0"/>
      <dgm:spPr/>
    </dgm:pt>
    <dgm:pt modelId="{F37D703B-CBFF-7348-BA29-951B77C8CC1C}" type="pres">
      <dgm:prSet presAssocID="{4B0D4D52-B0F5-429E-B428-89949FF987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F6D21F-98B1-4A63-8DBC-805FD6649D99}" srcId="{D268C72F-67E6-4CA7-A1C5-B3D8FC02FA08}" destId="{0FAA884B-FD85-45D5-88B0-91A840C155BC}" srcOrd="0" destOrd="0" parTransId="{5C164B28-CEF9-4F1A-B4C0-F768297E159D}" sibTransId="{96D7A73B-93DB-49BC-85D3-F813319367F5}"/>
    <dgm:cxn modelId="{E174BC3B-D8EE-D048-AF6D-A9DC97E64400}" type="presOf" srcId="{34AA7CFD-9D71-49B9-BD09-16796B3A48B4}" destId="{EDB7A79D-23B1-0D4E-9A2A-0B9DCD138CF6}" srcOrd="0" destOrd="0" presId="urn:microsoft.com/office/officeart/2005/8/layout/vList2"/>
    <dgm:cxn modelId="{326FCB46-D641-A64A-89DD-CBAB05B0DA40}" type="presOf" srcId="{4B0D4D52-B0F5-429E-B428-89949FF98759}" destId="{F37D703B-CBFF-7348-BA29-951B77C8CC1C}" srcOrd="0" destOrd="0" presId="urn:microsoft.com/office/officeart/2005/8/layout/vList2"/>
    <dgm:cxn modelId="{C0FF0C47-8AE1-654A-88A2-358FEBBC63CE}" type="presOf" srcId="{0FAA884B-FD85-45D5-88B0-91A840C155BC}" destId="{E1E474CB-91B1-7A4E-8786-88E6B9717A67}" srcOrd="0" destOrd="0" presId="urn:microsoft.com/office/officeart/2005/8/layout/vList2"/>
    <dgm:cxn modelId="{6DDF3673-0F51-4D9E-9E87-C57333AF06F6}" srcId="{D268C72F-67E6-4CA7-A1C5-B3D8FC02FA08}" destId="{4B0D4D52-B0F5-429E-B428-89949FF98759}" srcOrd="2" destOrd="0" parTransId="{32AB5989-A96F-46AE-81C6-8CD0B20FA922}" sibTransId="{0D29CE02-BF12-487D-8040-573CC46643D9}"/>
    <dgm:cxn modelId="{4EF93A76-12B7-7845-8365-0581EB43264A}" type="presOf" srcId="{D268C72F-67E6-4CA7-A1C5-B3D8FC02FA08}" destId="{D7078874-0481-5648-B81B-F2AA77D2FEA6}" srcOrd="0" destOrd="0" presId="urn:microsoft.com/office/officeart/2005/8/layout/vList2"/>
    <dgm:cxn modelId="{D0AE8ADA-C991-43F0-BF7A-F9CE3E070F0B}" srcId="{D268C72F-67E6-4CA7-A1C5-B3D8FC02FA08}" destId="{34AA7CFD-9D71-49B9-BD09-16796B3A48B4}" srcOrd="1" destOrd="0" parTransId="{12E545AA-D333-490D-8CEE-0D31C7A912B6}" sibTransId="{E3FA234E-C2F6-43D8-9E3F-685302A7EA4C}"/>
    <dgm:cxn modelId="{65384A8E-9ED2-B641-8568-B08C0B286ADB}" type="presParOf" srcId="{D7078874-0481-5648-B81B-F2AA77D2FEA6}" destId="{E1E474CB-91B1-7A4E-8786-88E6B9717A67}" srcOrd="0" destOrd="0" presId="urn:microsoft.com/office/officeart/2005/8/layout/vList2"/>
    <dgm:cxn modelId="{ABA0719C-1D8E-2049-B8E5-530F1B7B7A79}" type="presParOf" srcId="{D7078874-0481-5648-B81B-F2AA77D2FEA6}" destId="{24FEBBCD-C482-8347-AE52-72B3651CA23E}" srcOrd="1" destOrd="0" presId="urn:microsoft.com/office/officeart/2005/8/layout/vList2"/>
    <dgm:cxn modelId="{382DCCBF-D96D-CB45-ADC3-51FECFB7C34C}" type="presParOf" srcId="{D7078874-0481-5648-B81B-F2AA77D2FEA6}" destId="{EDB7A79D-23B1-0D4E-9A2A-0B9DCD138CF6}" srcOrd="2" destOrd="0" presId="urn:microsoft.com/office/officeart/2005/8/layout/vList2"/>
    <dgm:cxn modelId="{80D98DE1-A44E-0D49-BB0E-A01DD7E92B8E}" type="presParOf" srcId="{D7078874-0481-5648-B81B-F2AA77D2FEA6}" destId="{F5A02A55-58E2-9F40-8942-3A537B64C55E}" srcOrd="3" destOrd="0" presId="urn:microsoft.com/office/officeart/2005/8/layout/vList2"/>
    <dgm:cxn modelId="{8903CC71-E8DA-EB4C-9741-48033A2D9FC3}" type="presParOf" srcId="{D7078874-0481-5648-B81B-F2AA77D2FEA6}" destId="{F37D703B-CBFF-7348-BA29-951B77C8CC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13B42-10CE-4BDB-B604-0D581F2A94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773E6-7CC0-4157-AA7F-2EB36273F85C}">
      <dgm:prSet/>
      <dgm:spPr/>
      <dgm:t>
        <a:bodyPr/>
        <a:lstStyle/>
        <a:p>
          <a:r>
            <a:rPr lang="en-US"/>
            <a:t>Cascade 8!</a:t>
          </a:r>
        </a:p>
      </dgm:t>
    </dgm:pt>
    <dgm:pt modelId="{18578939-8988-44A9-969B-E8D6ECCB05BB}" type="parTrans" cxnId="{998CFC12-1CF5-4C35-A79E-211CDE190C34}">
      <dgm:prSet/>
      <dgm:spPr/>
      <dgm:t>
        <a:bodyPr/>
        <a:lstStyle/>
        <a:p>
          <a:endParaRPr lang="en-US"/>
        </a:p>
      </dgm:t>
    </dgm:pt>
    <dgm:pt modelId="{558ECB37-1D95-4F66-A0BF-55BF87AC5EEB}" type="sibTrans" cxnId="{998CFC12-1CF5-4C35-A79E-211CDE190C34}">
      <dgm:prSet/>
      <dgm:spPr/>
      <dgm:t>
        <a:bodyPr/>
        <a:lstStyle/>
        <a:p>
          <a:endParaRPr lang="en-US"/>
        </a:p>
      </dgm:t>
    </dgm:pt>
    <dgm:pt modelId="{648A44C2-C3F5-4462-84DE-5950F295C342}">
      <dgm:prSet/>
      <dgm:spPr/>
      <dgm:t>
        <a:bodyPr/>
        <a:lstStyle/>
        <a:p>
          <a:r>
            <a:rPr lang="en-US" dirty="0"/>
            <a:t>Site migration was essentially done …</a:t>
          </a:r>
        </a:p>
      </dgm:t>
    </dgm:pt>
    <dgm:pt modelId="{464AF830-3A9A-4A50-AB7E-EB6C2DD35242}" type="parTrans" cxnId="{B48602C7-9F45-4477-AA92-A6AF14EE9342}">
      <dgm:prSet/>
      <dgm:spPr/>
      <dgm:t>
        <a:bodyPr/>
        <a:lstStyle/>
        <a:p>
          <a:endParaRPr lang="en-US"/>
        </a:p>
      </dgm:t>
    </dgm:pt>
    <dgm:pt modelId="{4BE18ACF-370D-4979-93C4-691D92A232C3}" type="sibTrans" cxnId="{B48602C7-9F45-4477-AA92-A6AF14EE9342}">
      <dgm:prSet/>
      <dgm:spPr/>
      <dgm:t>
        <a:bodyPr/>
        <a:lstStyle/>
        <a:p>
          <a:endParaRPr lang="en-US"/>
        </a:p>
      </dgm:t>
    </dgm:pt>
    <dgm:pt modelId="{92042618-D7B7-4C3F-9267-A2473BD864EB}">
      <dgm:prSet/>
      <dgm:spPr/>
      <dgm:t>
        <a:bodyPr/>
        <a:lstStyle/>
        <a:p>
          <a:r>
            <a:rPr lang="en-US"/>
            <a:t>…except for the 617 news stories</a:t>
          </a:r>
        </a:p>
      </dgm:t>
    </dgm:pt>
    <dgm:pt modelId="{0B9C8E71-A346-4601-91D4-2F5C474DD11D}" type="parTrans" cxnId="{2B53DFFC-D931-4E75-AE69-803FF517498A}">
      <dgm:prSet/>
      <dgm:spPr/>
      <dgm:t>
        <a:bodyPr/>
        <a:lstStyle/>
        <a:p>
          <a:endParaRPr lang="en-US"/>
        </a:p>
      </dgm:t>
    </dgm:pt>
    <dgm:pt modelId="{814F7A06-81E3-40D2-B93C-F0901F7644A3}" type="sibTrans" cxnId="{2B53DFFC-D931-4E75-AE69-803FF517498A}">
      <dgm:prSet/>
      <dgm:spPr/>
      <dgm:t>
        <a:bodyPr/>
        <a:lstStyle/>
        <a:p>
          <a:endParaRPr lang="en-US"/>
        </a:p>
      </dgm:t>
    </dgm:pt>
    <dgm:pt modelId="{6DF09064-87B1-974D-9F7C-1717C10E1019}" type="pres">
      <dgm:prSet presAssocID="{7BA13B42-10CE-4BDB-B604-0D581F2A9400}" presName="linear" presStyleCnt="0">
        <dgm:presLayoutVars>
          <dgm:animLvl val="lvl"/>
          <dgm:resizeHandles val="exact"/>
        </dgm:presLayoutVars>
      </dgm:prSet>
      <dgm:spPr/>
    </dgm:pt>
    <dgm:pt modelId="{B27DE26F-1167-7E4F-8BC7-69148B222964}" type="pres">
      <dgm:prSet presAssocID="{ED5773E6-7CC0-4157-AA7F-2EB36273F8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D2B8CE-FE64-8546-B587-CBD885C3BC3F}" type="pres">
      <dgm:prSet presAssocID="{558ECB37-1D95-4F66-A0BF-55BF87AC5EEB}" presName="spacer" presStyleCnt="0"/>
      <dgm:spPr/>
    </dgm:pt>
    <dgm:pt modelId="{878C0C1C-327A-5B41-A638-62663BE3478D}" type="pres">
      <dgm:prSet presAssocID="{648A44C2-C3F5-4462-84DE-5950F295C3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96247D-BA71-1F4A-A11D-C3DF76383ED1}" type="pres">
      <dgm:prSet presAssocID="{4BE18ACF-370D-4979-93C4-691D92A232C3}" presName="spacer" presStyleCnt="0"/>
      <dgm:spPr/>
    </dgm:pt>
    <dgm:pt modelId="{D1D5C48F-0B66-B542-85DA-AAA29C4162C8}" type="pres">
      <dgm:prSet presAssocID="{92042618-D7B7-4C3F-9267-A2473BD864E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8CFC12-1CF5-4C35-A79E-211CDE190C34}" srcId="{7BA13B42-10CE-4BDB-B604-0D581F2A9400}" destId="{ED5773E6-7CC0-4157-AA7F-2EB36273F85C}" srcOrd="0" destOrd="0" parTransId="{18578939-8988-44A9-969B-E8D6ECCB05BB}" sibTransId="{558ECB37-1D95-4F66-A0BF-55BF87AC5EEB}"/>
    <dgm:cxn modelId="{FB7DBC19-C4A1-844A-9262-473E229A612E}" type="presOf" srcId="{92042618-D7B7-4C3F-9267-A2473BD864EB}" destId="{D1D5C48F-0B66-B542-85DA-AAA29C4162C8}" srcOrd="0" destOrd="0" presId="urn:microsoft.com/office/officeart/2005/8/layout/vList2"/>
    <dgm:cxn modelId="{66C31B8E-DCCD-AE40-8423-65669EBE6E44}" type="presOf" srcId="{648A44C2-C3F5-4462-84DE-5950F295C342}" destId="{878C0C1C-327A-5B41-A638-62663BE3478D}" srcOrd="0" destOrd="0" presId="urn:microsoft.com/office/officeart/2005/8/layout/vList2"/>
    <dgm:cxn modelId="{B48602C7-9F45-4477-AA92-A6AF14EE9342}" srcId="{7BA13B42-10CE-4BDB-B604-0D581F2A9400}" destId="{648A44C2-C3F5-4462-84DE-5950F295C342}" srcOrd="1" destOrd="0" parTransId="{464AF830-3A9A-4A50-AB7E-EB6C2DD35242}" sibTransId="{4BE18ACF-370D-4979-93C4-691D92A232C3}"/>
    <dgm:cxn modelId="{1629FDCE-9831-234B-8308-8A58131D44F1}" type="presOf" srcId="{ED5773E6-7CC0-4157-AA7F-2EB36273F85C}" destId="{B27DE26F-1167-7E4F-8BC7-69148B222964}" srcOrd="0" destOrd="0" presId="urn:microsoft.com/office/officeart/2005/8/layout/vList2"/>
    <dgm:cxn modelId="{2B4DDCE0-B472-3946-8083-622E0F0AAAED}" type="presOf" srcId="{7BA13B42-10CE-4BDB-B604-0D581F2A9400}" destId="{6DF09064-87B1-974D-9F7C-1717C10E1019}" srcOrd="0" destOrd="0" presId="urn:microsoft.com/office/officeart/2005/8/layout/vList2"/>
    <dgm:cxn modelId="{2B53DFFC-D931-4E75-AE69-803FF517498A}" srcId="{7BA13B42-10CE-4BDB-B604-0D581F2A9400}" destId="{92042618-D7B7-4C3F-9267-A2473BD864EB}" srcOrd="2" destOrd="0" parTransId="{0B9C8E71-A346-4601-91D4-2F5C474DD11D}" sibTransId="{814F7A06-81E3-40D2-B93C-F0901F7644A3}"/>
    <dgm:cxn modelId="{80F64467-6261-B041-865D-9B56E25EE37A}" type="presParOf" srcId="{6DF09064-87B1-974D-9F7C-1717C10E1019}" destId="{B27DE26F-1167-7E4F-8BC7-69148B222964}" srcOrd="0" destOrd="0" presId="urn:microsoft.com/office/officeart/2005/8/layout/vList2"/>
    <dgm:cxn modelId="{069CF2A1-8E28-F44C-BD36-5784BF188103}" type="presParOf" srcId="{6DF09064-87B1-974D-9F7C-1717C10E1019}" destId="{6FD2B8CE-FE64-8546-B587-CBD885C3BC3F}" srcOrd="1" destOrd="0" presId="urn:microsoft.com/office/officeart/2005/8/layout/vList2"/>
    <dgm:cxn modelId="{2BC20CEC-1253-BA40-93F8-FF02480FC64F}" type="presParOf" srcId="{6DF09064-87B1-974D-9F7C-1717C10E1019}" destId="{878C0C1C-327A-5B41-A638-62663BE3478D}" srcOrd="2" destOrd="0" presId="urn:microsoft.com/office/officeart/2005/8/layout/vList2"/>
    <dgm:cxn modelId="{B3795BDB-8BB4-1E45-A80E-4E7EE7361108}" type="presParOf" srcId="{6DF09064-87B1-974D-9F7C-1717C10E1019}" destId="{6496247D-BA71-1F4A-A11D-C3DF76383ED1}" srcOrd="3" destOrd="0" presId="urn:microsoft.com/office/officeart/2005/8/layout/vList2"/>
    <dgm:cxn modelId="{3C454D93-D4F5-004E-9345-75609D145AEB}" type="presParOf" srcId="{6DF09064-87B1-974D-9F7C-1717C10E1019}" destId="{D1D5C48F-0B66-B542-85DA-AAA29C4162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ACE319-AA89-4501-AF1A-AC887A4B40A2}" type="doc">
      <dgm:prSet loTypeId="urn:microsoft.com/office/officeart/2005/8/layout/cycle5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B68532-3AD5-47FA-8D5C-C039D0FA7BAC}">
      <dgm:prSet/>
      <dgm:spPr/>
      <dgm:t>
        <a:bodyPr/>
        <a:lstStyle/>
        <a:p>
          <a:r>
            <a:rPr lang="en-US" dirty="0"/>
            <a:t>Index Page</a:t>
          </a:r>
        </a:p>
      </dgm:t>
    </dgm:pt>
    <dgm:pt modelId="{BDF4F2B1-5922-4D41-BF55-6AD64675B770}" type="parTrans" cxnId="{440C56F3-89D6-4569-923E-5820CA37B192}">
      <dgm:prSet/>
      <dgm:spPr/>
      <dgm:t>
        <a:bodyPr/>
        <a:lstStyle/>
        <a:p>
          <a:endParaRPr lang="en-US"/>
        </a:p>
      </dgm:t>
    </dgm:pt>
    <dgm:pt modelId="{7E696F72-C868-4516-A37B-BFC8D12821EF}" type="sibTrans" cxnId="{440C56F3-89D6-4569-923E-5820CA37B192}">
      <dgm:prSet/>
      <dgm:spPr/>
      <dgm:t>
        <a:bodyPr/>
        <a:lstStyle/>
        <a:p>
          <a:endParaRPr lang="en-US"/>
        </a:p>
      </dgm:t>
    </dgm:pt>
    <dgm:pt modelId="{C2B8565D-B949-4164-94CC-2CA85FBF352B}">
      <dgm:prSet/>
      <dgm:spPr/>
      <dgm:t>
        <a:bodyPr/>
        <a:lstStyle/>
        <a:p>
          <a:r>
            <a:rPr lang="en-US" dirty="0"/>
            <a:t>Load up the (next?) index page</a:t>
          </a:r>
        </a:p>
      </dgm:t>
    </dgm:pt>
    <dgm:pt modelId="{5983F95D-8055-4651-8C81-F2D36AB4925B}" type="parTrans" cxnId="{9FF09CD5-5230-4416-8C08-259A512D6A70}">
      <dgm:prSet/>
      <dgm:spPr/>
      <dgm:t>
        <a:bodyPr/>
        <a:lstStyle/>
        <a:p>
          <a:endParaRPr lang="en-US"/>
        </a:p>
      </dgm:t>
    </dgm:pt>
    <dgm:pt modelId="{FBB3060E-F404-46B9-8866-316BAD0DF3FF}" type="sibTrans" cxnId="{9FF09CD5-5230-4416-8C08-259A512D6A70}">
      <dgm:prSet/>
      <dgm:spPr/>
      <dgm:t>
        <a:bodyPr/>
        <a:lstStyle/>
        <a:p>
          <a:endParaRPr lang="en-US"/>
        </a:p>
      </dgm:t>
    </dgm:pt>
    <dgm:pt modelId="{C2296348-1145-41AA-9C16-8222A1D7FF63}">
      <dgm:prSet/>
      <dgm:spPr/>
      <dgm:t>
        <a:bodyPr/>
        <a:lstStyle/>
        <a:p>
          <a:r>
            <a:rPr lang="en-US" dirty="0"/>
            <a:t>Find all links</a:t>
          </a:r>
        </a:p>
      </dgm:t>
    </dgm:pt>
    <dgm:pt modelId="{B7E9DB0D-E22B-403A-8AA6-2708E6D76D3A}" type="parTrans" cxnId="{41BFE182-B612-4158-B1A9-2A07DCCF22AE}">
      <dgm:prSet/>
      <dgm:spPr/>
      <dgm:t>
        <a:bodyPr/>
        <a:lstStyle/>
        <a:p>
          <a:endParaRPr lang="en-US"/>
        </a:p>
      </dgm:t>
    </dgm:pt>
    <dgm:pt modelId="{B795B8DD-878C-436D-8588-1E671B2DB73B}" type="sibTrans" cxnId="{41BFE182-B612-4158-B1A9-2A07DCCF22AE}">
      <dgm:prSet/>
      <dgm:spPr/>
      <dgm:t>
        <a:bodyPr/>
        <a:lstStyle/>
        <a:p>
          <a:endParaRPr lang="en-US"/>
        </a:p>
      </dgm:t>
    </dgm:pt>
    <dgm:pt modelId="{A30E48D9-5DAC-4F4B-A2AA-7AD0ADD1D39B}">
      <dgm:prSet/>
      <dgm:spPr/>
      <dgm:t>
        <a:bodyPr/>
        <a:lstStyle/>
        <a:p>
          <a:r>
            <a:rPr lang="en-US" dirty="0"/>
            <a:t>Select all of the links</a:t>
          </a:r>
        </a:p>
      </dgm:t>
    </dgm:pt>
    <dgm:pt modelId="{5BB96AF3-8EE7-4600-B42C-64A86A10FCF2}" type="parTrans" cxnId="{46492290-A74D-4FD1-98A6-4B543FD25A60}">
      <dgm:prSet/>
      <dgm:spPr/>
      <dgm:t>
        <a:bodyPr/>
        <a:lstStyle/>
        <a:p>
          <a:endParaRPr lang="en-US"/>
        </a:p>
      </dgm:t>
    </dgm:pt>
    <dgm:pt modelId="{2C264D10-80F9-4C0B-9DCC-D8D4DB896F71}" type="sibTrans" cxnId="{46492290-A74D-4FD1-98A6-4B543FD25A60}">
      <dgm:prSet/>
      <dgm:spPr/>
      <dgm:t>
        <a:bodyPr/>
        <a:lstStyle/>
        <a:p>
          <a:endParaRPr lang="en-US"/>
        </a:p>
      </dgm:t>
    </dgm:pt>
    <dgm:pt modelId="{F7B3CCAC-C3B0-415F-B813-B9BDD9C735F9}">
      <dgm:prSet/>
      <dgm:spPr/>
      <dgm:t>
        <a:bodyPr/>
        <a:lstStyle/>
        <a:p>
          <a:r>
            <a:rPr lang="en-US" dirty="0"/>
            <a:t>Links -&gt; Array</a:t>
          </a:r>
        </a:p>
      </dgm:t>
    </dgm:pt>
    <dgm:pt modelId="{A74B0BBC-0266-4F65-9B9A-416F9612E420}" type="parTrans" cxnId="{CBAF5E0E-881E-4A98-86D2-AB041CF2DE62}">
      <dgm:prSet/>
      <dgm:spPr/>
      <dgm:t>
        <a:bodyPr/>
        <a:lstStyle/>
        <a:p>
          <a:endParaRPr lang="en-US"/>
        </a:p>
      </dgm:t>
    </dgm:pt>
    <dgm:pt modelId="{4F7C0B0E-FCFC-453D-9974-382963ACE944}" type="sibTrans" cxnId="{CBAF5E0E-881E-4A98-86D2-AB041CF2DE62}">
      <dgm:prSet/>
      <dgm:spPr/>
      <dgm:t>
        <a:bodyPr/>
        <a:lstStyle/>
        <a:p>
          <a:endParaRPr lang="en-US"/>
        </a:p>
      </dgm:t>
    </dgm:pt>
    <dgm:pt modelId="{35F66C70-FA81-4009-9DB4-F184AAC17E14}">
      <dgm:prSet/>
      <dgm:spPr/>
      <dgm:t>
        <a:bodyPr/>
        <a:lstStyle/>
        <a:p>
          <a:r>
            <a:rPr lang="en-US" dirty="0"/>
            <a:t>Add each link to an array</a:t>
          </a:r>
        </a:p>
      </dgm:t>
    </dgm:pt>
    <dgm:pt modelId="{B220C5CA-3891-4B8E-8EF4-B3AEB4B1E98F}" type="parTrans" cxnId="{2D669CF9-E57C-4A55-8F92-E00CE5430EA2}">
      <dgm:prSet/>
      <dgm:spPr/>
      <dgm:t>
        <a:bodyPr/>
        <a:lstStyle/>
        <a:p>
          <a:endParaRPr lang="en-US"/>
        </a:p>
      </dgm:t>
    </dgm:pt>
    <dgm:pt modelId="{4DED3982-1123-4146-BA44-D10C088CAC53}" type="sibTrans" cxnId="{2D669CF9-E57C-4A55-8F92-E00CE5430EA2}">
      <dgm:prSet/>
      <dgm:spPr/>
      <dgm:t>
        <a:bodyPr/>
        <a:lstStyle/>
        <a:p>
          <a:endParaRPr lang="en-US"/>
        </a:p>
      </dgm:t>
    </dgm:pt>
    <dgm:pt modelId="{E06A8A46-894F-4600-A1AD-67FBB6B6F74C}">
      <dgm:prSet/>
      <dgm:spPr/>
      <dgm:t>
        <a:bodyPr/>
        <a:lstStyle/>
        <a:p>
          <a:r>
            <a:rPr lang="en-US" dirty="0"/>
            <a:t>Next button?</a:t>
          </a:r>
        </a:p>
      </dgm:t>
    </dgm:pt>
    <dgm:pt modelId="{AC010A9C-6A7A-4C6A-8A9D-F0197FE03473}" type="parTrans" cxnId="{E8A83460-646D-4974-A58F-08BA18FEA8C7}">
      <dgm:prSet/>
      <dgm:spPr/>
      <dgm:t>
        <a:bodyPr/>
        <a:lstStyle/>
        <a:p>
          <a:endParaRPr lang="en-US"/>
        </a:p>
      </dgm:t>
    </dgm:pt>
    <dgm:pt modelId="{529C9D8F-9C4D-4D01-821E-F3EBA1AFB644}" type="sibTrans" cxnId="{E8A83460-646D-4974-A58F-08BA18FEA8C7}">
      <dgm:prSet/>
      <dgm:spPr/>
      <dgm:t>
        <a:bodyPr/>
        <a:lstStyle/>
        <a:p>
          <a:endParaRPr lang="en-US"/>
        </a:p>
      </dgm:t>
    </dgm:pt>
    <dgm:pt modelId="{E0FBA0D4-2E97-4AAC-9FE3-467EA366C63C}">
      <dgm:prSet/>
      <dgm:spPr/>
      <dgm:t>
        <a:bodyPr/>
        <a:lstStyle/>
        <a:p>
          <a:r>
            <a:rPr lang="en-US" dirty="0"/>
            <a:t>Look for a “next” button. Click it, if there is one — else quit.</a:t>
          </a:r>
        </a:p>
      </dgm:t>
    </dgm:pt>
    <dgm:pt modelId="{425F1EFF-9D53-4480-B6D9-0536F8348387}" type="parTrans" cxnId="{9ABB76BC-5160-4F27-8066-1288B787F1C0}">
      <dgm:prSet/>
      <dgm:spPr/>
      <dgm:t>
        <a:bodyPr/>
        <a:lstStyle/>
        <a:p>
          <a:endParaRPr lang="en-US"/>
        </a:p>
      </dgm:t>
    </dgm:pt>
    <dgm:pt modelId="{0CA72201-A92E-41AC-A938-ADD652C908A4}" type="sibTrans" cxnId="{9ABB76BC-5160-4F27-8066-1288B787F1C0}">
      <dgm:prSet/>
      <dgm:spPr/>
      <dgm:t>
        <a:bodyPr/>
        <a:lstStyle/>
        <a:p>
          <a:endParaRPr lang="en-US"/>
        </a:p>
      </dgm:t>
    </dgm:pt>
    <dgm:pt modelId="{A8FCC893-0C59-3D4B-8682-72611EF66D64}" type="pres">
      <dgm:prSet presAssocID="{0EACE319-AA89-4501-AF1A-AC887A4B40A2}" presName="cycle" presStyleCnt="0">
        <dgm:presLayoutVars>
          <dgm:dir/>
          <dgm:resizeHandles val="exact"/>
        </dgm:presLayoutVars>
      </dgm:prSet>
      <dgm:spPr/>
    </dgm:pt>
    <dgm:pt modelId="{0B38CC21-D304-3747-B23B-8FEA5DF34C4F}" type="pres">
      <dgm:prSet presAssocID="{35B68532-3AD5-47FA-8D5C-C039D0FA7BAC}" presName="node" presStyleLbl="node1" presStyleIdx="0" presStyleCnt="4">
        <dgm:presLayoutVars>
          <dgm:bulletEnabled val="1"/>
        </dgm:presLayoutVars>
      </dgm:prSet>
      <dgm:spPr/>
    </dgm:pt>
    <dgm:pt modelId="{F527F517-70E6-0A4E-B4D9-49F591FD38B1}" type="pres">
      <dgm:prSet presAssocID="{35B68532-3AD5-47FA-8D5C-C039D0FA7BAC}" presName="spNode" presStyleCnt="0"/>
      <dgm:spPr/>
    </dgm:pt>
    <dgm:pt modelId="{A5581DCC-A804-2044-97ED-04309A07F354}" type="pres">
      <dgm:prSet presAssocID="{7E696F72-C868-4516-A37B-BFC8D12821EF}" presName="sibTrans" presStyleLbl="sibTrans1D1" presStyleIdx="0" presStyleCnt="4"/>
      <dgm:spPr/>
    </dgm:pt>
    <dgm:pt modelId="{5A844F5B-E782-5945-A54A-E8F017989C36}" type="pres">
      <dgm:prSet presAssocID="{C2296348-1145-41AA-9C16-8222A1D7FF63}" presName="node" presStyleLbl="node1" presStyleIdx="1" presStyleCnt="4">
        <dgm:presLayoutVars>
          <dgm:bulletEnabled val="1"/>
        </dgm:presLayoutVars>
      </dgm:prSet>
      <dgm:spPr/>
    </dgm:pt>
    <dgm:pt modelId="{BD66A82A-1A18-0C4D-80DD-A24B3FAF66E8}" type="pres">
      <dgm:prSet presAssocID="{C2296348-1145-41AA-9C16-8222A1D7FF63}" presName="spNode" presStyleCnt="0"/>
      <dgm:spPr/>
    </dgm:pt>
    <dgm:pt modelId="{827A6EDE-7321-134A-956E-9ACD3B19309E}" type="pres">
      <dgm:prSet presAssocID="{B795B8DD-878C-436D-8588-1E671B2DB73B}" presName="sibTrans" presStyleLbl="sibTrans1D1" presStyleIdx="1" presStyleCnt="4"/>
      <dgm:spPr/>
    </dgm:pt>
    <dgm:pt modelId="{63648F6E-CED3-6646-93D7-6AC7CF62254F}" type="pres">
      <dgm:prSet presAssocID="{F7B3CCAC-C3B0-415F-B813-B9BDD9C735F9}" presName="node" presStyleLbl="node1" presStyleIdx="2" presStyleCnt="4">
        <dgm:presLayoutVars>
          <dgm:bulletEnabled val="1"/>
        </dgm:presLayoutVars>
      </dgm:prSet>
      <dgm:spPr/>
    </dgm:pt>
    <dgm:pt modelId="{D620DFE3-87BC-2847-98DF-3CD126348330}" type="pres">
      <dgm:prSet presAssocID="{F7B3CCAC-C3B0-415F-B813-B9BDD9C735F9}" presName="spNode" presStyleCnt="0"/>
      <dgm:spPr/>
    </dgm:pt>
    <dgm:pt modelId="{E4027A6C-21CD-4A47-AD86-22EF78972872}" type="pres">
      <dgm:prSet presAssocID="{4F7C0B0E-FCFC-453D-9974-382963ACE944}" presName="sibTrans" presStyleLbl="sibTrans1D1" presStyleIdx="2" presStyleCnt="4"/>
      <dgm:spPr/>
    </dgm:pt>
    <dgm:pt modelId="{4E36158B-647E-D24C-9595-FB73493CF372}" type="pres">
      <dgm:prSet presAssocID="{E06A8A46-894F-4600-A1AD-67FBB6B6F74C}" presName="node" presStyleLbl="node1" presStyleIdx="3" presStyleCnt="4">
        <dgm:presLayoutVars>
          <dgm:bulletEnabled val="1"/>
        </dgm:presLayoutVars>
      </dgm:prSet>
      <dgm:spPr/>
    </dgm:pt>
    <dgm:pt modelId="{53EFBD76-6AC7-4940-8A34-9E4BB811D748}" type="pres">
      <dgm:prSet presAssocID="{E06A8A46-894F-4600-A1AD-67FBB6B6F74C}" presName="spNode" presStyleCnt="0"/>
      <dgm:spPr/>
    </dgm:pt>
    <dgm:pt modelId="{D2AB85CC-4EA9-8A43-832C-59265207F34C}" type="pres">
      <dgm:prSet presAssocID="{529C9D8F-9C4D-4D01-821E-F3EBA1AFB644}" presName="sibTrans" presStyleLbl="sibTrans1D1" presStyleIdx="3" presStyleCnt="4"/>
      <dgm:spPr/>
    </dgm:pt>
  </dgm:ptLst>
  <dgm:cxnLst>
    <dgm:cxn modelId="{23B98A0C-F309-C345-98E6-DFEFAA7C331D}" type="presOf" srcId="{7E696F72-C868-4516-A37B-BFC8D12821EF}" destId="{A5581DCC-A804-2044-97ED-04309A07F354}" srcOrd="0" destOrd="0" presId="urn:microsoft.com/office/officeart/2005/8/layout/cycle5"/>
    <dgm:cxn modelId="{CBAF5E0E-881E-4A98-86D2-AB041CF2DE62}" srcId="{0EACE319-AA89-4501-AF1A-AC887A4B40A2}" destId="{F7B3CCAC-C3B0-415F-B813-B9BDD9C735F9}" srcOrd="2" destOrd="0" parTransId="{A74B0BBC-0266-4F65-9B9A-416F9612E420}" sibTransId="{4F7C0B0E-FCFC-453D-9974-382963ACE944}"/>
    <dgm:cxn modelId="{B6A2E312-839A-7946-A781-63A981722434}" type="presOf" srcId="{35B68532-3AD5-47FA-8D5C-C039D0FA7BAC}" destId="{0B38CC21-D304-3747-B23B-8FEA5DF34C4F}" srcOrd="0" destOrd="0" presId="urn:microsoft.com/office/officeart/2005/8/layout/cycle5"/>
    <dgm:cxn modelId="{77ED2B2C-A48A-C147-9BA1-00D205847077}" type="presOf" srcId="{529C9D8F-9C4D-4D01-821E-F3EBA1AFB644}" destId="{D2AB85CC-4EA9-8A43-832C-59265207F34C}" srcOrd="0" destOrd="0" presId="urn:microsoft.com/office/officeart/2005/8/layout/cycle5"/>
    <dgm:cxn modelId="{0B2C5337-303C-DC43-93DB-CA4B94302042}" type="presOf" srcId="{0EACE319-AA89-4501-AF1A-AC887A4B40A2}" destId="{A8FCC893-0C59-3D4B-8682-72611EF66D64}" srcOrd="0" destOrd="0" presId="urn:microsoft.com/office/officeart/2005/8/layout/cycle5"/>
    <dgm:cxn modelId="{19665B37-1F27-E547-87AF-3D631117ED34}" type="presOf" srcId="{B795B8DD-878C-436D-8588-1E671B2DB73B}" destId="{827A6EDE-7321-134A-956E-9ACD3B19309E}" srcOrd="0" destOrd="0" presId="urn:microsoft.com/office/officeart/2005/8/layout/cycle5"/>
    <dgm:cxn modelId="{4F3A5B57-B700-E14A-975C-E6FB90204CE4}" type="presOf" srcId="{C2B8565D-B949-4164-94CC-2CA85FBF352B}" destId="{0B38CC21-D304-3747-B23B-8FEA5DF34C4F}" srcOrd="0" destOrd="1" presId="urn:microsoft.com/office/officeart/2005/8/layout/cycle5"/>
    <dgm:cxn modelId="{E8A83460-646D-4974-A58F-08BA18FEA8C7}" srcId="{0EACE319-AA89-4501-AF1A-AC887A4B40A2}" destId="{E06A8A46-894F-4600-A1AD-67FBB6B6F74C}" srcOrd="3" destOrd="0" parTransId="{AC010A9C-6A7A-4C6A-8A9D-F0197FE03473}" sibTransId="{529C9D8F-9C4D-4D01-821E-F3EBA1AFB644}"/>
    <dgm:cxn modelId="{17E92A72-997F-D944-8B1D-546088C82555}" type="presOf" srcId="{F7B3CCAC-C3B0-415F-B813-B9BDD9C735F9}" destId="{63648F6E-CED3-6646-93D7-6AC7CF62254F}" srcOrd="0" destOrd="0" presId="urn:microsoft.com/office/officeart/2005/8/layout/cycle5"/>
    <dgm:cxn modelId="{41BFE182-B612-4158-B1A9-2A07DCCF22AE}" srcId="{0EACE319-AA89-4501-AF1A-AC887A4B40A2}" destId="{C2296348-1145-41AA-9C16-8222A1D7FF63}" srcOrd="1" destOrd="0" parTransId="{B7E9DB0D-E22B-403A-8AA6-2708E6D76D3A}" sibTransId="{B795B8DD-878C-436D-8588-1E671B2DB73B}"/>
    <dgm:cxn modelId="{46492290-A74D-4FD1-98A6-4B543FD25A60}" srcId="{C2296348-1145-41AA-9C16-8222A1D7FF63}" destId="{A30E48D9-5DAC-4F4B-A2AA-7AD0ADD1D39B}" srcOrd="0" destOrd="0" parTransId="{5BB96AF3-8EE7-4600-B42C-64A86A10FCF2}" sibTransId="{2C264D10-80F9-4C0B-9DCC-D8D4DB896F71}"/>
    <dgm:cxn modelId="{ECF03699-583A-8E4B-B06D-D14F11FDC99B}" type="presOf" srcId="{4F7C0B0E-FCFC-453D-9974-382963ACE944}" destId="{E4027A6C-21CD-4A47-AD86-22EF78972872}" srcOrd="0" destOrd="0" presId="urn:microsoft.com/office/officeart/2005/8/layout/cycle5"/>
    <dgm:cxn modelId="{5DD705BB-3C73-0548-AD7D-4A1175EC1610}" type="presOf" srcId="{C2296348-1145-41AA-9C16-8222A1D7FF63}" destId="{5A844F5B-E782-5945-A54A-E8F017989C36}" srcOrd="0" destOrd="0" presId="urn:microsoft.com/office/officeart/2005/8/layout/cycle5"/>
    <dgm:cxn modelId="{9ABB76BC-5160-4F27-8066-1288B787F1C0}" srcId="{E06A8A46-894F-4600-A1AD-67FBB6B6F74C}" destId="{E0FBA0D4-2E97-4AAC-9FE3-467EA366C63C}" srcOrd="0" destOrd="0" parTransId="{425F1EFF-9D53-4480-B6D9-0536F8348387}" sibTransId="{0CA72201-A92E-41AC-A938-ADD652C908A4}"/>
    <dgm:cxn modelId="{693512BD-5CE8-E04C-85CC-8FBA613F87FC}" type="presOf" srcId="{A30E48D9-5DAC-4F4B-A2AA-7AD0ADD1D39B}" destId="{5A844F5B-E782-5945-A54A-E8F017989C36}" srcOrd="0" destOrd="1" presId="urn:microsoft.com/office/officeart/2005/8/layout/cycle5"/>
    <dgm:cxn modelId="{F57A88D1-D871-6044-9684-0C6BC9B73544}" type="presOf" srcId="{E06A8A46-894F-4600-A1AD-67FBB6B6F74C}" destId="{4E36158B-647E-D24C-9595-FB73493CF372}" srcOrd="0" destOrd="0" presId="urn:microsoft.com/office/officeart/2005/8/layout/cycle5"/>
    <dgm:cxn modelId="{9FF09CD5-5230-4416-8C08-259A512D6A70}" srcId="{35B68532-3AD5-47FA-8D5C-C039D0FA7BAC}" destId="{C2B8565D-B949-4164-94CC-2CA85FBF352B}" srcOrd="0" destOrd="0" parTransId="{5983F95D-8055-4651-8C81-F2D36AB4925B}" sibTransId="{FBB3060E-F404-46B9-8866-316BAD0DF3FF}"/>
    <dgm:cxn modelId="{F8484ED6-D680-1049-8439-C83CEEB506A7}" type="presOf" srcId="{35F66C70-FA81-4009-9DB4-F184AAC17E14}" destId="{63648F6E-CED3-6646-93D7-6AC7CF62254F}" srcOrd="0" destOrd="1" presId="urn:microsoft.com/office/officeart/2005/8/layout/cycle5"/>
    <dgm:cxn modelId="{C8272EE7-11B4-574F-A700-5910A09E7C05}" type="presOf" srcId="{E0FBA0D4-2E97-4AAC-9FE3-467EA366C63C}" destId="{4E36158B-647E-D24C-9595-FB73493CF372}" srcOrd="0" destOrd="1" presId="urn:microsoft.com/office/officeart/2005/8/layout/cycle5"/>
    <dgm:cxn modelId="{440C56F3-89D6-4569-923E-5820CA37B192}" srcId="{0EACE319-AA89-4501-AF1A-AC887A4B40A2}" destId="{35B68532-3AD5-47FA-8D5C-C039D0FA7BAC}" srcOrd="0" destOrd="0" parTransId="{BDF4F2B1-5922-4D41-BF55-6AD64675B770}" sibTransId="{7E696F72-C868-4516-A37B-BFC8D12821EF}"/>
    <dgm:cxn modelId="{2D669CF9-E57C-4A55-8F92-E00CE5430EA2}" srcId="{F7B3CCAC-C3B0-415F-B813-B9BDD9C735F9}" destId="{35F66C70-FA81-4009-9DB4-F184AAC17E14}" srcOrd="0" destOrd="0" parTransId="{B220C5CA-3891-4B8E-8EF4-B3AEB4B1E98F}" sibTransId="{4DED3982-1123-4146-BA44-D10C088CAC53}"/>
    <dgm:cxn modelId="{928708A9-DFEA-A642-A602-E76316873AA1}" type="presParOf" srcId="{A8FCC893-0C59-3D4B-8682-72611EF66D64}" destId="{0B38CC21-D304-3747-B23B-8FEA5DF34C4F}" srcOrd="0" destOrd="0" presId="urn:microsoft.com/office/officeart/2005/8/layout/cycle5"/>
    <dgm:cxn modelId="{329BE7F4-D5B5-EB4A-8ECB-5F2BE08A07D0}" type="presParOf" srcId="{A8FCC893-0C59-3D4B-8682-72611EF66D64}" destId="{F527F517-70E6-0A4E-B4D9-49F591FD38B1}" srcOrd="1" destOrd="0" presId="urn:microsoft.com/office/officeart/2005/8/layout/cycle5"/>
    <dgm:cxn modelId="{55DBBE26-2EBE-7345-9A6E-1995108DB559}" type="presParOf" srcId="{A8FCC893-0C59-3D4B-8682-72611EF66D64}" destId="{A5581DCC-A804-2044-97ED-04309A07F354}" srcOrd="2" destOrd="0" presId="urn:microsoft.com/office/officeart/2005/8/layout/cycle5"/>
    <dgm:cxn modelId="{03C28ECB-D6AD-3742-ADE4-48A26D9B8096}" type="presParOf" srcId="{A8FCC893-0C59-3D4B-8682-72611EF66D64}" destId="{5A844F5B-E782-5945-A54A-E8F017989C36}" srcOrd="3" destOrd="0" presId="urn:microsoft.com/office/officeart/2005/8/layout/cycle5"/>
    <dgm:cxn modelId="{435D9808-D437-A24F-9445-3984B6BBA832}" type="presParOf" srcId="{A8FCC893-0C59-3D4B-8682-72611EF66D64}" destId="{BD66A82A-1A18-0C4D-80DD-A24B3FAF66E8}" srcOrd="4" destOrd="0" presId="urn:microsoft.com/office/officeart/2005/8/layout/cycle5"/>
    <dgm:cxn modelId="{B4C5323A-FE65-EB48-9BD9-864BF14C8A35}" type="presParOf" srcId="{A8FCC893-0C59-3D4B-8682-72611EF66D64}" destId="{827A6EDE-7321-134A-956E-9ACD3B19309E}" srcOrd="5" destOrd="0" presId="urn:microsoft.com/office/officeart/2005/8/layout/cycle5"/>
    <dgm:cxn modelId="{F1A30FCD-CCE8-E047-A577-31A8053B9FE5}" type="presParOf" srcId="{A8FCC893-0C59-3D4B-8682-72611EF66D64}" destId="{63648F6E-CED3-6646-93D7-6AC7CF62254F}" srcOrd="6" destOrd="0" presId="urn:microsoft.com/office/officeart/2005/8/layout/cycle5"/>
    <dgm:cxn modelId="{E6A38E29-FB66-4F44-88AF-3AB56E6DDDDE}" type="presParOf" srcId="{A8FCC893-0C59-3D4B-8682-72611EF66D64}" destId="{D620DFE3-87BC-2847-98DF-3CD126348330}" srcOrd="7" destOrd="0" presId="urn:microsoft.com/office/officeart/2005/8/layout/cycle5"/>
    <dgm:cxn modelId="{B53BDFF3-246F-E444-9A15-7631894776B3}" type="presParOf" srcId="{A8FCC893-0C59-3D4B-8682-72611EF66D64}" destId="{E4027A6C-21CD-4A47-AD86-22EF78972872}" srcOrd="8" destOrd="0" presId="urn:microsoft.com/office/officeart/2005/8/layout/cycle5"/>
    <dgm:cxn modelId="{E647EDDD-EFE0-594B-A71B-543C50309E8E}" type="presParOf" srcId="{A8FCC893-0C59-3D4B-8682-72611EF66D64}" destId="{4E36158B-647E-D24C-9595-FB73493CF372}" srcOrd="9" destOrd="0" presId="urn:microsoft.com/office/officeart/2005/8/layout/cycle5"/>
    <dgm:cxn modelId="{368052F0-EF7D-734C-AA74-79052CF7B4F4}" type="presParOf" srcId="{A8FCC893-0C59-3D4B-8682-72611EF66D64}" destId="{53EFBD76-6AC7-4940-8A34-9E4BB811D748}" srcOrd="10" destOrd="0" presId="urn:microsoft.com/office/officeart/2005/8/layout/cycle5"/>
    <dgm:cxn modelId="{C44FCD1B-561F-F740-B4C9-A921C8911412}" type="presParOf" srcId="{A8FCC893-0C59-3D4B-8682-72611EF66D64}" destId="{D2AB85CC-4EA9-8A43-832C-59265207F34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0B697E-0057-4DA7-BD8E-6A93D982D40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291AF4B-B371-4A79-8C1C-FDE048A47580}">
      <dgm:prSet/>
      <dgm:spPr/>
      <dgm:t>
        <a:bodyPr/>
        <a:lstStyle/>
        <a:p>
          <a:r>
            <a:rPr lang="en-US"/>
            <a:t>Pull the next URL off the top of the array</a:t>
          </a:r>
        </a:p>
      </dgm:t>
    </dgm:pt>
    <dgm:pt modelId="{ECB65ADC-EB7D-4BB3-BD09-21AF4864E34B}" type="parTrans" cxnId="{96D319A8-C096-4D8C-8950-466B448BE45E}">
      <dgm:prSet/>
      <dgm:spPr/>
      <dgm:t>
        <a:bodyPr/>
        <a:lstStyle/>
        <a:p>
          <a:endParaRPr lang="en-US"/>
        </a:p>
      </dgm:t>
    </dgm:pt>
    <dgm:pt modelId="{F3C1F0A2-7900-4B81-B64E-C32777F3A8C0}" type="sibTrans" cxnId="{96D319A8-C096-4D8C-8950-466B448BE45E}">
      <dgm:prSet/>
      <dgm:spPr/>
      <dgm:t>
        <a:bodyPr/>
        <a:lstStyle/>
        <a:p>
          <a:endParaRPr lang="en-US"/>
        </a:p>
      </dgm:t>
    </dgm:pt>
    <dgm:pt modelId="{B8E15BDF-4898-464E-A10E-8636DA46C2CD}">
      <dgm:prSet/>
      <dgm:spPr/>
      <dgm:t>
        <a:bodyPr/>
        <a:lstStyle/>
        <a:p>
          <a:r>
            <a:rPr lang="en-US"/>
            <a:t>Load the news article</a:t>
          </a:r>
        </a:p>
      </dgm:t>
    </dgm:pt>
    <dgm:pt modelId="{2D52A135-841B-4782-99D9-DB681A0F9B92}" type="parTrans" cxnId="{F04858D4-8BDA-4793-95F0-12DAF5B69D43}">
      <dgm:prSet/>
      <dgm:spPr/>
      <dgm:t>
        <a:bodyPr/>
        <a:lstStyle/>
        <a:p>
          <a:endParaRPr lang="en-US"/>
        </a:p>
      </dgm:t>
    </dgm:pt>
    <dgm:pt modelId="{2CB4D67C-3DCA-4702-843E-8A512814F2C0}" type="sibTrans" cxnId="{F04858D4-8BDA-4793-95F0-12DAF5B69D43}">
      <dgm:prSet/>
      <dgm:spPr/>
      <dgm:t>
        <a:bodyPr/>
        <a:lstStyle/>
        <a:p>
          <a:endParaRPr lang="en-US"/>
        </a:p>
      </dgm:t>
    </dgm:pt>
    <dgm:pt modelId="{DD39DAE8-05C0-410A-AAAE-5EBD4392E271}">
      <dgm:prSet/>
      <dgm:spPr/>
      <dgm:t>
        <a:bodyPr/>
        <a:lstStyle/>
        <a:p>
          <a:r>
            <a:rPr lang="en-US"/>
            <a:t>Parse out the desired fields</a:t>
          </a:r>
        </a:p>
      </dgm:t>
    </dgm:pt>
    <dgm:pt modelId="{378DC510-E499-4A42-9362-DB38C584CBE8}" type="parTrans" cxnId="{4102A8DE-C975-41AB-BABC-CD0BFBCF0931}">
      <dgm:prSet/>
      <dgm:spPr/>
      <dgm:t>
        <a:bodyPr/>
        <a:lstStyle/>
        <a:p>
          <a:endParaRPr lang="en-US"/>
        </a:p>
      </dgm:t>
    </dgm:pt>
    <dgm:pt modelId="{469D5589-A6F9-403C-8A95-B38C9DF99B8D}" type="sibTrans" cxnId="{4102A8DE-C975-41AB-BABC-CD0BFBCF0931}">
      <dgm:prSet/>
      <dgm:spPr/>
      <dgm:t>
        <a:bodyPr/>
        <a:lstStyle/>
        <a:p>
          <a:endParaRPr lang="en-US"/>
        </a:p>
      </dgm:t>
    </dgm:pt>
    <dgm:pt modelId="{46CECAAA-FE5D-4376-96B7-A00C5113C6D7}">
      <dgm:prSet/>
      <dgm:spPr/>
      <dgm:t>
        <a:bodyPr/>
        <a:lstStyle/>
        <a:p>
          <a:r>
            <a:rPr lang="en-US"/>
            <a:t>Perform any required text modifications</a:t>
          </a:r>
        </a:p>
      </dgm:t>
    </dgm:pt>
    <dgm:pt modelId="{0CA92932-9E52-45C6-B531-2317EB4E28FA}" type="parTrans" cxnId="{AA6908DE-A552-42C0-A40C-CABD32C9FB5A}">
      <dgm:prSet/>
      <dgm:spPr/>
      <dgm:t>
        <a:bodyPr/>
        <a:lstStyle/>
        <a:p>
          <a:endParaRPr lang="en-US"/>
        </a:p>
      </dgm:t>
    </dgm:pt>
    <dgm:pt modelId="{554B1745-B796-45D1-977F-0AEB350E5861}" type="sibTrans" cxnId="{AA6908DE-A552-42C0-A40C-CABD32C9FB5A}">
      <dgm:prSet/>
      <dgm:spPr/>
      <dgm:t>
        <a:bodyPr/>
        <a:lstStyle/>
        <a:p>
          <a:endParaRPr lang="en-US"/>
        </a:p>
      </dgm:t>
    </dgm:pt>
    <dgm:pt modelId="{AD518206-261D-4936-9B95-2C07D70752AA}">
      <dgm:prSet/>
      <dgm:spPr/>
      <dgm:t>
        <a:bodyPr/>
        <a:lstStyle/>
        <a:p>
          <a:r>
            <a:rPr lang="en-US"/>
            <a:t>Assemble Cascade API request</a:t>
          </a:r>
        </a:p>
      </dgm:t>
    </dgm:pt>
    <dgm:pt modelId="{C2607F4B-D7BF-4348-A693-CDA4100FE10C}" type="parTrans" cxnId="{6DEDB237-DF66-494C-8826-D16D52CCEBD8}">
      <dgm:prSet/>
      <dgm:spPr/>
      <dgm:t>
        <a:bodyPr/>
        <a:lstStyle/>
        <a:p>
          <a:endParaRPr lang="en-US"/>
        </a:p>
      </dgm:t>
    </dgm:pt>
    <dgm:pt modelId="{214EE701-2351-4910-B4BC-7874A3A41469}" type="sibTrans" cxnId="{6DEDB237-DF66-494C-8826-D16D52CCEBD8}">
      <dgm:prSet/>
      <dgm:spPr/>
      <dgm:t>
        <a:bodyPr/>
        <a:lstStyle/>
        <a:p>
          <a:endParaRPr lang="en-US"/>
        </a:p>
      </dgm:t>
    </dgm:pt>
    <dgm:pt modelId="{3E7CBCC9-5260-4C7E-B652-94EB1F617160}">
      <dgm:prSet/>
      <dgm:spPr/>
      <dgm:t>
        <a:bodyPr/>
        <a:lstStyle/>
        <a:p>
          <a:r>
            <a:rPr lang="en-US"/>
            <a:t>Send request</a:t>
          </a:r>
        </a:p>
      </dgm:t>
    </dgm:pt>
    <dgm:pt modelId="{4DEE3865-95CE-46A1-9E27-573FDA85C41C}" type="parTrans" cxnId="{B367890A-5176-4D43-B418-4D397A728A35}">
      <dgm:prSet/>
      <dgm:spPr/>
      <dgm:t>
        <a:bodyPr/>
        <a:lstStyle/>
        <a:p>
          <a:endParaRPr lang="en-US"/>
        </a:p>
      </dgm:t>
    </dgm:pt>
    <dgm:pt modelId="{5E82D004-4194-4A85-BA3F-5CE14DD06C64}" type="sibTrans" cxnId="{B367890A-5176-4D43-B418-4D397A728A35}">
      <dgm:prSet/>
      <dgm:spPr/>
      <dgm:t>
        <a:bodyPr/>
        <a:lstStyle/>
        <a:p>
          <a:endParaRPr lang="en-US"/>
        </a:p>
      </dgm:t>
    </dgm:pt>
    <dgm:pt modelId="{3B53B680-1A1B-4963-A80A-EF1EEBFFCC7F}">
      <dgm:prSet/>
      <dgm:spPr/>
      <dgm:t>
        <a:bodyPr/>
        <a:lstStyle/>
        <a:p>
          <a:r>
            <a:rPr lang="en-US"/>
            <a:t>Rinse, Repeat</a:t>
          </a:r>
        </a:p>
      </dgm:t>
    </dgm:pt>
    <dgm:pt modelId="{3EDCD928-FFF8-4D6B-82B3-444AA984FDDA}" type="parTrans" cxnId="{A6E1DA3A-07F2-4B0C-A9CC-9D9B2FD5EC91}">
      <dgm:prSet/>
      <dgm:spPr/>
      <dgm:t>
        <a:bodyPr/>
        <a:lstStyle/>
        <a:p>
          <a:endParaRPr lang="en-US"/>
        </a:p>
      </dgm:t>
    </dgm:pt>
    <dgm:pt modelId="{A2A5AD2B-4575-4FB1-B153-44F5A59D2943}" type="sibTrans" cxnId="{A6E1DA3A-07F2-4B0C-A9CC-9D9B2FD5EC91}">
      <dgm:prSet/>
      <dgm:spPr/>
      <dgm:t>
        <a:bodyPr/>
        <a:lstStyle/>
        <a:p>
          <a:endParaRPr lang="en-US"/>
        </a:p>
      </dgm:t>
    </dgm:pt>
    <dgm:pt modelId="{AE888BB8-F87F-AD42-A7C8-6D7267871FF8}" type="pres">
      <dgm:prSet presAssocID="{D00B697E-0057-4DA7-BD8E-6A93D982D40D}" presName="Name0" presStyleCnt="0">
        <dgm:presLayoutVars>
          <dgm:dir/>
          <dgm:resizeHandles val="exact"/>
        </dgm:presLayoutVars>
      </dgm:prSet>
      <dgm:spPr/>
    </dgm:pt>
    <dgm:pt modelId="{61FFC59C-35E5-1A42-9D24-875C3920FCD5}" type="pres">
      <dgm:prSet presAssocID="{F291AF4B-B371-4A79-8C1C-FDE048A47580}" presName="node" presStyleLbl="node1" presStyleIdx="0" presStyleCnt="7">
        <dgm:presLayoutVars>
          <dgm:bulletEnabled val="1"/>
        </dgm:presLayoutVars>
      </dgm:prSet>
      <dgm:spPr/>
    </dgm:pt>
    <dgm:pt modelId="{8E53516A-9AF0-5645-9100-FB32BA9617F1}" type="pres">
      <dgm:prSet presAssocID="{F3C1F0A2-7900-4B81-B64E-C32777F3A8C0}" presName="sibTrans" presStyleLbl="sibTrans1D1" presStyleIdx="0" presStyleCnt="6"/>
      <dgm:spPr/>
    </dgm:pt>
    <dgm:pt modelId="{F17CC903-EED4-7446-BC8E-67CA71E77F85}" type="pres">
      <dgm:prSet presAssocID="{F3C1F0A2-7900-4B81-B64E-C32777F3A8C0}" presName="connectorText" presStyleLbl="sibTrans1D1" presStyleIdx="0" presStyleCnt="6"/>
      <dgm:spPr/>
    </dgm:pt>
    <dgm:pt modelId="{E4779F3E-9781-034A-BDE0-7BB440E259EC}" type="pres">
      <dgm:prSet presAssocID="{B8E15BDF-4898-464E-A10E-8636DA46C2CD}" presName="node" presStyleLbl="node1" presStyleIdx="1" presStyleCnt="7">
        <dgm:presLayoutVars>
          <dgm:bulletEnabled val="1"/>
        </dgm:presLayoutVars>
      </dgm:prSet>
      <dgm:spPr/>
    </dgm:pt>
    <dgm:pt modelId="{9D71B923-1640-084A-8289-B5B9C1D84CB8}" type="pres">
      <dgm:prSet presAssocID="{2CB4D67C-3DCA-4702-843E-8A512814F2C0}" presName="sibTrans" presStyleLbl="sibTrans1D1" presStyleIdx="1" presStyleCnt="6"/>
      <dgm:spPr/>
    </dgm:pt>
    <dgm:pt modelId="{B503D6E2-2F13-964D-898C-D7C223FD6EBC}" type="pres">
      <dgm:prSet presAssocID="{2CB4D67C-3DCA-4702-843E-8A512814F2C0}" presName="connectorText" presStyleLbl="sibTrans1D1" presStyleIdx="1" presStyleCnt="6"/>
      <dgm:spPr/>
    </dgm:pt>
    <dgm:pt modelId="{2754DB38-1E12-F340-82A4-CC91BABC0142}" type="pres">
      <dgm:prSet presAssocID="{DD39DAE8-05C0-410A-AAAE-5EBD4392E271}" presName="node" presStyleLbl="node1" presStyleIdx="2" presStyleCnt="7">
        <dgm:presLayoutVars>
          <dgm:bulletEnabled val="1"/>
        </dgm:presLayoutVars>
      </dgm:prSet>
      <dgm:spPr/>
    </dgm:pt>
    <dgm:pt modelId="{C2A4542F-D102-6A47-9A16-4BC45134AA2B}" type="pres">
      <dgm:prSet presAssocID="{469D5589-A6F9-403C-8A95-B38C9DF99B8D}" presName="sibTrans" presStyleLbl="sibTrans1D1" presStyleIdx="2" presStyleCnt="6"/>
      <dgm:spPr/>
    </dgm:pt>
    <dgm:pt modelId="{B48D35FA-1706-6E45-9B85-8F7114AB2075}" type="pres">
      <dgm:prSet presAssocID="{469D5589-A6F9-403C-8A95-B38C9DF99B8D}" presName="connectorText" presStyleLbl="sibTrans1D1" presStyleIdx="2" presStyleCnt="6"/>
      <dgm:spPr/>
    </dgm:pt>
    <dgm:pt modelId="{C4D55760-0EE0-2941-A6C0-A60293DBCFB1}" type="pres">
      <dgm:prSet presAssocID="{46CECAAA-FE5D-4376-96B7-A00C5113C6D7}" presName="node" presStyleLbl="node1" presStyleIdx="3" presStyleCnt="7">
        <dgm:presLayoutVars>
          <dgm:bulletEnabled val="1"/>
        </dgm:presLayoutVars>
      </dgm:prSet>
      <dgm:spPr/>
    </dgm:pt>
    <dgm:pt modelId="{50415158-F119-5A47-BCBE-4BD6018B9757}" type="pres">
      <dgm:prSet presAssocID="{554B1745-B796-45D1-977F-0AEB350E5861}" presName="sibTrans" presStyleLbl="sibTrans1D1" presStyleIdx="3" presStyleCnt="6"/>
      <dgm:spPr/>
    </dgm:pt>
    <dgm:pt modelId="{93F9D42F-61EF-2747-8B82-FB99B31F7A2D}" type="pres">
      <dgm:prSet presAssocID="{554B1745-B796-45D1-977F-0AEB350E5861}" presName="connectorText" presStyleLbl="sibTrans1D1" presStyleIdx="3" presStyleCnt="6"/>
      <dgm:spPr/>
    </dgm:pt>
    <dgm:pt modelId="{45B6F3D9-04BA-5F41-9E55-B7B54255BC03}" type="pres">
      <dgm:prSet presAssocID="{AD518206-261D-4936-9B95-2C07D70752AA}" presName="node" presStyleLbl="node1" presStyleIdx="4" presStyleCnt="7">
        <dgm:presLayoutVars>
          <dgm:bulletEnabled val="1"/>
        </dgm:presLayoutVars>
      </dgm:prSet>
      <dgm:spPr/>
    </dgm:pt>
    <dgm:pt modelId="{BA7DC04B-F75E-3640-9352-F0F7F6DCC4C8}" type="pres">
      <dgm:prSet presAssocID="{214EE701-2351-4910-B4BC-7874A3A41469}" presName="sibTrans" presStyleLbl="sibTrans1D1" presStyleIdx="4" presStyleCnt="6"/>
      <dgm:spPr/>
    </dgm:pt>
    <dgm:pt modelId="{18052F08-AB09-D84C-BE86-FB91D7A2B17F}" type="pres">
      <dgm:prSet presAssocID="{214EE701-2351-4910-B4BC-7874A3A41469}" presName="connectorText" presStyleLbl="sibTrans1D1" presStyleIdx="4" presStyleCnt="6"/>
      <dgm:spPr/>
    </dgm:pt>
    <dgm:pt modelId="{356D091D-7580-144C-B7FB-E108FCC597B7}" type="pres">
      <dgm:prSet presAssocID="{3E7CBCC9-5260-4C7E-B652-94EB1F617160}" presName="node" presStyleLbl="node1" presStyleIdx="5" presStyleCnt="7">
        <dgm:presLayoutVars>
          <dgm:bulletEnabled val="1"/>
        </dgm:presLayoutVars>
      </dgm:prSet>
      <dgm:spPr/>
    </dgm:pt>
    <dgm:pt modelId="{6BEFB21C-F336-3542-9020-F6EB652F821C}" type="pres">
      <dgm:prSet presAssocID="{5E82D004-4194-4A85-BA3F-5CE14DD06C64}" presName="sibTrans" presStyleLbl="sibTrans1D1" presStyleIdx="5" presStyleCnt="6"/>
      <dgm:spPr/>
    </dgm:pt>
    <dgm:pt modelId="{350472E4-94FA-BB4B-94A9-2B51D84460EA}" type="pres">
      <dgm:prSet presAssocID="{5E82D004-4194-4A85-BA3F-5CE14DD06C64}" presName="connectorText" presStyleLbl="sibTrans1D1" presStyleIdx="5" presStyleCnt="6"/>
      <dgm:spPr/>
    </dgm:pt>
    <dgm:pt modelId="{7766687F-51C1-924A-9956-DB5178D7A262}" type="pres">
      <dgm:prSet presAssocID="{3B53B680-1A1B-4963-A80A-EF1EEBFFCC7F}" presName="node" presStyleLbl="node1" presStyleIdx="6" presStyleCnt="7">
        <dgm:presLayoutVars>
          <dgm:bulletEnabled val="1"/>
        </dgm:presLayoutVars>
      </dgm:prSet>
      <dgm:spPr/>
    </dgm:pt>
  </dgm:ptLst>
  <dgm:cxnLst>
    <dgm:cxn modelId="{23C58D02-EE4E-C140-9C9B-4BE1B7910315}" type="presOf" srcId="{5E82D004-4194-4A85-BA3F-5CE14DD06C64}" destId="{350472E4-94FA-BB4B-94A9-2B51D84460EA}" srcOrd="1" destOrd="0" presId="urn:microsoft.com/office/officeart/2016/7/layout/RepeatingBendingProcessNew"/>
    <dgm:cxn modelId="{80F27B04-0FEB-864E-AE5B-23486234EABE}" type="presOf" srcId="{554B1745-B796-45D1-977F-0AEB350E5861}" destId="{93F9D42F-61EF-2747-8B82-FB99B31F7A2D}" srcOrd="1" destOrd="0" presId="urn:microsoft.com/office/officeart/2016/7/layout/RepeatingBendingProcessNew"/>
    <dgm:cxn modelId="{30B20009-3F5A-204F-B830-D7EBB9F28888}" type="presOf" srcId="{214EE701-2351-4910-B4BC-7874A3A41469}" destId="{18052F08-AB09-D84C-BE86-FB91D7A2B17F}" srcOrd="1" destOrd="0" presId="urn:microsoft.com/office/officeart/2016/7/layout/RepeatingBendingProcessNew"/>
    <dgm:cxn modelId="{B367890A-5176-4D43-B418-4D397A728A35}" srcId="{D00B697E-0057-4DA7-BD8E-6A93D982D40D}" destId="{3E7CBCC9-5260-4C7E-B652-94EB1F617160}" srcOrd="5" destOrd="0" parTransId="{4DEE3865-95CE-46A1-9E27-573FDA85C41C}" sibTransId="{5E82D004-4194-4A85-BA3F-5CE14DD06C64}"/>
    <dgm:cxn modelId="{494C6021-F2B2-D544-92F0-AE010DACE78B}" type="presOf" srcId="{F3C1F0A2-7900-4B81-B64E-C32777F3A8C0}" destId="{F17CC903-EED4-7446-BC8E-67CA71E77F85}" srcOrd="1" destOrd="0" presId="urn:microsoft.com/office/officeart/2016/7/layout/RepeatingBendingProcessNew"/>
    <dgm:cxn modelId="{871C9F21-9886-5D41-9F53-BB30DC307100}" type="presOf" srcId="{3E7CBCC9-5260-4C7E-B652-94EB1F617160}" destId="{356D091D-7580-144C-B7FB-E108FCC597B7}" srcOrd="0" destOrd="0" presId="urn:microsoft.com/office/officeart/2016/7/layout/RepeatingBendingProcessNew"/>
    <dgm:cxn modelId="{6DEDB237-DF66-494C-8826-D16D52CCEBD8}" srcId="{D00B697E-0057-4DA7-BD8E-6A93D982D40D}" destId="{AD518206-261D-4936-9B95-2C07D70752AA}" srcOrd="4" destOrd="0" parTransId="{C2607F4B-D7BF-4348-A693-CDA4100FE10C}" sibTransId="{214EE701-2351-4910-B4BC-7874A3A41469}"/>
    <dgm:cxn modelId="{A6E1DA3A-07F2-4B0C-A9CC-9D9B2FD5EC91}" srcId="{D00B697E-0057-4DA7-BD8E-6A93D982D40D}" destId="{3B53B680-1A1B-4963-A80A-EF1EEBFFCC7F}" srcOrd="6" destOrd="0" parTransId="{3EDCD928-FFF8-4D6B-82B3-444AA984FDDA}" sibTransId="{A2A5AD2B-4575-4FB1-B153-44F5A59D2943}"/>
    <dgm:cxn modelId="{58C72E3C-4DB1-114F-BB82-FA2176C21D71}" type="presOf" srcId="{2CB4D67C-3DCA-4702-843E-8A512814F2C0}" destId="{B503D6E2-2F13-964D-898C-D7C223FD6EBC}" srcOrd="1" destOrd="0" presId="urn:microsoft.com/office/officeart/2016/7/layout/RepeatingBendingProcessNew"/>
    <dgm:cxn modelId="{572A0141-D892-5D46-A196-75A987A5CF11}" type="presOf" srcId="{AD518206-261D-4936-9B95-2C07D70752AA}" destId="{45B6F3D9-04BA-5F41-9E55-B7B54255BC03}" srcOrd="0" destOrd="0" presId="urn:microsoft.com/office/officeart/2016/7/layout/RepeatingBendingProcessNew"/>
    <dgm:cxn modelId="{7A502541-41C6-6F4B-9BB4-673B2BBE20AD}" type="presOf" srcId="{F3C1F0A2-7900-4B81-B64E-C32777F3A8C0}" destId="{8E53516A-9AF0-5645-9100-FB32BA9617F1}" srcOrd="0" destOrd="0" presId="urn:microsoft.com/office/officeart/2016/7/layout/RepeatingBendingProcessNew"/>
    <dgm:cxn modelId="{7188D143-5811-A348-B30A-FB4AC368B5ED}" type="presOf" srcId="{3B53B680-1A1B-4963-A80A-EF1EEBFFCC7F}" destId="{7766687F-51C1-924A-9956-DB5178D7A262}" srcOrd="0" destOrd="0" presId="urn:microsoft.com/office/officeart/2016/7/layout/RepeatingBendingProcessNew"/>
    <dgm:cxn modelId="{20783F45-70A7-9C43-9C47-FDA53DAA6FA4}" type="presOf" srcId="{D00B697E-0057-4DA7-BD8E-6A93D982D40D}" destId="{AE888BB8-F87F-AD42-A7C8-6D7267871FF8}" srcOrd="0" destOrd="0" presId="urn:microsoft.com/office/officeart/2016/7/layout/RepeatingBendingProcessNew"/>
    <dgm:cxn modelId="{4EEAAC4E-B675-0044-B688-AEF0215F7A82}" type="presOf" srcId="{469D5589-A6F9-403C-8A95-B38C9DF99B8D}" destId="{B48D35FA-1706-6E45-9B85-8F7114AB2075}" srcOrd="1" destOrd="0" presId="urn:microsoft.com/office/officeart/2016/7/layout/RepeatingBendingProcessNew"/>
    <dgm:cxn modelId="{9C70BA5C-EBC2-A14D-93EA-F3477633FDAC}" type="presOf" srcId="{B8E15BDF-4898-464E-A10E-8636DA46C2CD}" destId="{E4779F3E-9781-034A-BDE0-7BB440E259EC}" srcOrd="0" destOrd="0" presId="urn:microsoft.com/office/officeart/2016/7/layout/RepeatingBendingProcessNew"/>
    <dgm:cxn modelId="{F347B761-2651-F640-AD5B-91A6530FA043}" type="presOf" srcId="{2CB4D67C-3DCA-4702-843E-8A512814F2C0}" destId="{9D71B923-1640-084A-8289-B5B9C1D84CB8}" srcOrd="0" destOrd="0" presId="urn:microsoft.com/office/officeart/2016/7/layout/RepeatingBendingProcessNew"/>
    <dgm:cxn modelId="{7D53B769-64ED-5B4A-9345-B1E2992FCE4E}" type="presOf" srcId="{469D5589-A6F9-403C-8A95-B38C9DF99B8D}" destId="{C2A4542F-D102-6A47-9A16-4BC45134AA2B}" srcOrd="0" destOrd="0" presId="urn:microsoft.com/office/officeart/2016/7/layout/RepeatingBendingProcessNew"/>
    <dgm:cxn modelId="{47EAD76E-3487-D149-A6B5-9472048E6017}" type="presOf" srcId="{214EE701-2351-4910-B4BC-7874A3A41469}" destId="{BA7DC04B-F75E-3640-9352-F0F7F6DCC4C8}" srcOrd="0" destOrd="0" presId="urn:microsoft.com/office/officeart/2016/7/layout/RepeatingBendingProcessNew"/>
    <dgm:cxn modelId="{E5783074-AA6A-5940-9778-CCD565E8FE51}" type="presOf" srcId="{DD39DAE8-05C0-410A-AAAE-5EBD4392E271}" destId="{2754DB38-1E12-F340-82A4-CC91BABC0142}" srcOrd="0" destOrd="0" presId="urn:microsoft.com/office/officeart/2016/7/layout/RepeatingBendingProcessNew"/>
    <dgm:cxn modelId="{EDCD8B8D-E149-524A-BAC2-1046E2B3DB81}" type="presOf" srcId="{46CECAAA-FE5D-4376-96B7-A00C5113C6D7}" destId="{C4D55760-0EE0-2941-A6C0-A60293DBCFB1}" srcOrd="0" destOrd="0" presId="urn:microsoft.com/office/officeart/2016/7/layout/RepeatingBendingProcessNew"/>
    <dgm:cxn modelId="{C2B1BFA3-5C18-A44A-A9B3-21F7991FC92F}" type="presOf" srcId="{554B1745-B796-45D1-977F-0AEB350E5861}" destId="{50415158-F119-5A47-BCBE-4BD6018B9757}" srcOrd="0" destOrd="0" presId="urn:microsoft.com/office/officeart/2016/7/layout/RepeatingBendingProcessNew"/>
    <dgm:cxn modelId="{96D319A8-C096-4D8C-8950-466B448BE45E}" srcId="{D00B697E-0057-4DA7-BD8E-6A93D982D40D}" destId="{F291AF4B-B371-4A79-8C1C-FDE048A47580}" srcOrd="0" destOrd="0" parTransId="{ECB65ADC-EB7D-4BB3-BD09-21AF4864E34B}" sibTransId="{F3C1F0A2-7900-4B81-B64E-C32777F3A8C0}"/>
    <dgm:cxn modelId="{78C21BB4-1B6D-524E-A424-6CA802D889FB}" type="presOf" srcId="{5E82D004-4194-4A85-BA3F-5CE14DD06C64}" destId="{6BEFB21C-F336-3542-9020-F6EB652F821C}" srcOrd="0" destOrd="0" presId="urn:microsoft.com/office/officeart/2016/7/layout/RepeatingBendingProcessNew"/>
    <dgm:cxn modelId="{F04858D4-8BDA-4793-95F0-12DAF5B69D43}" srcId="{D00B697E-0057-4DA7-BD8E-6A93D982D40D}" destId="{B8E15BDF-4898-464E-A10E-8636DA46C2CD}" srcOrd="1" destOrd="0" parTransId="{2D52A135-841B-4782-99D9-DB681A0F9B92}" sibTransId="{2CB4D67C-3DCA-4702-843E-8A512814F2C0}"/>
    <dgm:cxn modelId="{AA6908DE-A552-42C0-A40C-CABD32C9FB5A}" srcId="{D00B697E-0057-4DA7-BD8E-6A93D982D40D}" destId="{46CECAAA-FE5D-4376-96B7-A00C5113C6D7}" srcOrd="3" destOrd="0" parTransId="{0CA92932-9E52-45C6-B531-2317EB4E28FA}" sibTransId="{554B1745-B796-45D1-977F-0AEB350E5861}"/>
    <dgm:cxn modelId="{4102A8DE-C975-41AB-BABC-CD0BFBCF0931}" srcId="{D00B697E-0057-4DA7-BD8E-6A93D982D40D}" destId="{DD39DAE8-05C0-410A-AAAE-5EBD4392E271}" srcOrd="2" destOrd="0" parTransId="{378DC510-E499-4A42-9362-DB38C584CBE8}" sibTransId="{469D5589-A6F9-403C-8A95-B38C9DF99B8D}"/>
    <dgm:cxn modelId="{9572AAF2-495F-DD4A-8474-9462B254133A}" type="presOf" srcId="{F291AF4B-B371-4A79-8C1C-FDE048A47580}" destId="{61FFC59C-35E5-1A42-9D24-875C3920FCD5}" srcOrd="0" destOrd="0" presId="urn:microsoft.com/office/officeart/2016/7/layout/RepeatingBendingProcessNew"/>
    <dgm:cxn modelId="{0074D072-B102-9843-A3E0-336F7313A1B4}" type="presParOf" srcId="{AE888BB8-F87F-AD42-A7C8-6D7267871FF8}" destId="{61FFC59C-35E5-1A42-9D24-875C3920FCD5}" srcOrd="0" destOrd="0" presId="urn:microsoft.com/office/officeart/2016/7/layout/RepeatingBendingProcessNew"/>
    <dgm:cxn modelId="{C2BB4A45-C1E6-8E43-86D5-DD9A3819BB8F}" type="presParOf" srcId="{AE888BB8-F87F-AD42-A7C8-6D7267871FF8}" destId="{8E53516A-9AF0-5645-9100-FB32BA9617F1}" srcOrd="1" destOrd="0" presId="urn:microsoft.com/office/officeart/2016/7/layout/RepeatingBendingProcessNew"/>
    <dgm:cxn modelId="{DBF4171C-422B-9841-B722-B12E7D4803A7}" type="presParOf" srcId="{8E53516A-9AF0-5645-9100-FB32BA9617F1}" destId="{F17CC903-EED4-7446-BC8E-67CA71E77F85}" srcOrd="0" destOrd="0" presId="urn:microsoft.com/office/officeart/2016/7/layout/RepeatingBendingProcessNew"/>
    <dgm:cxn modelId="{14C16471-3390-DD4B-A011-B1282CA6D588}" type="presParOf" srcId="{AE888BB8-F87F-AD42-A7C8-6D7267871FF8}" destId="{E4779F3E-9781-034A-BDE0-7BB440E259EC}" srcOrd="2" destOrd="0" presId="urn:microsoft.com/office/officeart/2016/7/layout/RepeatingBendingProcessNew"/>
    <dgm:cxn modelId="{A4A1EBC6-7B52-4E46-9A95-4D56D92930D6}" type="presParOf" srcId="{AE888BB8-F87F-AD42-A7C8-6D7267871FF8}" destId="{9D71B923-1640-084A-8289-B5B9C1D84CB8}" srcOrd="3" destOrd="0" presId="urn:microsoft.com/office/officeart/2016/7/layout/RepeatingBendingProcessNew"/>
    <dgm:cxn modelId="{85AFB4BA-D320-AE48-A9A8-AD64CD9803A9}" type="presParOf" srcId="{9D71B923-1640-084A-8289-B5B9C1D84CB8}" destId="{B503D6E2-2F13-964D-898C-D7C223FD6EBC}" srcOrd="0" destOrd="0" presId="urn:microsoft.com/office/officeart/2016/7/layout/RepeatingBendingProcessNew"/>
    <dgm:cxn modelId="{BBD5FFA9-F214-724B-9418-9C182EC6DBCB}" type="presParOf" srcId="{AE888BB8-F87F-AD42-A7C8-6D7267871FF8}" destId="{2754DB38-1E12-F340-82A4-CC91BABC0142}" srcOrd="4" destOrd="0" presId="urn:microsoft.com/office/officeart/2016/7/layout/RepeatingBendingProcessNew"/>
    <dgm:cxn modelId="{F923BD6B-C666-BC44-B2B0-16E672FB1818}" type="presParOf" srcId="{AE888BB8-F87F-AD42-A7C8-6D7267871FF8}" destId="{C2A4542F-D102-6A47-9A16-4BC45134AA2B}" srcOrd="5" destOrd="0" presId="urn:microsoft.com/office/officeart/2016/7/layout/RepeatingBendingProcessNew"/>
    <dgm:cxn modelId="{A02A7522-0698-1141-B85B-B146990BE5DD}" type="presParOf" srcId="{C2A4542F-D102-6A47-9A16-4BC45134AA2B}" destId="{B48D35FA-1706-6E45-9B85-8F7114AB2075}" srcOrd="0" destOrd="0" presId="urn:microsoft.com/office/officeart/2016/7/layout/RepeatingBendingProcessNew"/>
    <dgm:cxn modelId="{0BADC9DE-B742-7D4C-A305-6520C4A51596}" type="presParOf" srcId="{AE888BB8-F87F-AD42-A7C8-6D7267871FF8}" destId="{C4D55760-0EE0-2941-A6C0-A60293DBCFB1}" srcOrd="6" destOrd="0" presId="urn:microsoft.com/office/officeart/2016/7/layout/RepeatingBendingProcessNew"/>
    <dgm:cxn modelId="{05A239C1-81D7-9740-A276-B8EB03AF0326}" type="presParOf" srcId="{AE888BB8-F87F-AD42-A7C8-6D7267871FF8}" destId="{50415158-F119-5A47-BCBE-4BD6018B9757}" srcOrd="7" destOrd="0" presId="urn:microsoft.com/office/officeart/2016/7/layout/RepeatingBendingProcessNew"/>
    <dgm:cxn modelId="{269F488C-B7B8-5948-B90A-E6C3384EC4A1}" type="presParOf" srcId="{50415158-F119-5A47-BCBE-4BD6018B9757}" destId="{93F9D42F-61EF-2747-8B82-FB99B31F7A2D}" srcOrd="0" destOrd="0" presId="urn:microsoft.com/office/officeart/2016/7/layout/RepeatingBendingProcessNew"/>
    <dgm:cxn modelId="{FBB43B10-D645-0341-BFE2-14D041A865F5}" type="presParOf" srcId="{AE888BB8-F87F-AD42-A7C8-6D7267871FF8}" destId="{45B6F3D9-04BA-5F41-9E55-B7B54255BC03}" srcOrd="8" destOrd="0" presId="urn:microsoft.com/office/officeart/2016/7/layout/RepeatingBendingProcessNew"/>
    <dgm:cxn modelId="{F036908F-B0AD-F448-B88E-008EE2D82D10}" type="presParOf" srcId="{AE888BB8-F87F-AD42-A7C8-6D7267871FF8}" destId="{BA7DC04B-F75E-3640-9352-F0F7F6DCC4C8}" srcOrd="9" destOrd="0" presId="urn:microsoft.com/office/officeart/2016/7/layout/RepeatingBendingProcessNew"/>
    <dgm:cxn modelId="{F90DC930-2550-2741-8EAA-B504223A8AEC}" type="presParOf" srcId="{BA7DC04B-F75E-3640-9352-F0F7F6DCC4C8}" destId="{18052F08-AB09-D84C-BE86-FB91D7A2B17F}" srcOrd="0" destOrd="0" presId="urn:microsoft.com/office/officeart/2016/7/layout/RepeatingBendingProcessNew"/>
    <dgm:cxn modelId="{914A848E-E686-A543-8CF3-734CA6B06419}" type="presParOf" srcId="{AE888BB8-F87F-AD42-A7C8-6D7267871FF8}" destId="{356D091D-7580-144C-B7FB-E108FCC597B7}" srcOrd="10" destOrd="0" presId="urn:microsoft.com/office/officeart/2016/7/layout/RepeatingBendingProcessNew"/>
    <dgm:cxn modelId="{6EB63622-2E83-5D40-8730-C93707BD1E1E}" type="presParOf" srcId="{AE888BB8-F87F-AD42-A7C8-6D7267871FF8}" destId="{6BEFB21C-F336-3542-9020-F6EB652F821C}" srcOrd="11" destOrd="0" presId="urn:microsoft.com/office/officeart/2016/7/layout/RepeatingBendingProcessNew"/>
    <dgm:cxn modelId="{B9355479-50D0-0C4A-9A80-ED0FC0BD9D16}" type="presParOf" srcId="{6BEFB21C-F336-3542-9020-F6EB652F821C}" destId="{350472E4-94FA-BB4B-94A9-2B51D84460EA}" srcOrd="0" destOrd="0" presId="urn:microsoft.com/office/officeart/2016/7/layout/RepeatingBendingProcessNew"/>
    <dgm:cxn modelId="{C7328326-9BC8-3F4E-A06F-DFFCB0E2C58C}" type="presParOf" srcId="{AE888BB8-F87F-AD42-A7C8-6D7267871FF8}" destId="{7766687F-51C1-924A-9956-DB5178D7A26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474CB-91B1-7A4E-8786-88E6B9717A67}">
      <dsp:nvSpPr>
        <dsp:cNvPr id="0" name=""/>
        <dsp:cNvSpPr/>
      </dsp:nvSpPr>
      <dsp:spPr>
        <a:xfrm>
          <a:off x="0" y="16905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presentation is aimed at programmers and technical management</a:t>
          </a:r>
        </a:p>
      </dsp:txBody>
      <dsp:txXfrm>
        <a:off x="72479" y="241532"/>
        <a:ext cx="4970533" cy="1339772"/>
      </dsp:txXfrm>
    </dsp:sp>
    <dsp:sp modelId="{EDB7A79D-23B1-0D4E-9A2A-0B9DCD138CF6}">
      <dsp:nvSpPr>
        <dsp:cNvPr id="0" name=""/>
        <dsp:cNvSpPr/>
      </dsp:nvSpPr>
      <dsp:spPr>
        <a:xfrm>
          <a:off x="0" y="173154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High-level enough for non-programmers to build comfort with the concepts…</a:t>
          </a:r>
        </a:p>
      </dsp:txBody>
      <dsp:txXfrm>
        <a:off x="72479" y="1804022"/>
        <a:ext cx="4970533" cy="1339772"/>
      </dsp:txXfrm>
    </dsp:sp>
    <dsp:sp modelId="{F37D703B-CBFF-7348-BA29-951B77C8CC1C}">
      <dsp:nvSpPr>
        <dsp:cNvPr id="0" name=""/>
        <dsp:cNvSpPr/>
      </dsp:nvSpPr>
      <dsp:spPr>
        <a:xfrm>
          <a:off x="0" y="3294034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…but we’ll dip into the code and processes enough for programmers to get a good start.</a:t>
          </a:r>
        </a:p>
      </dsp:txBody>
      <dsp:txXfrm>
        <a:off x="72479" y="3366513"/>
        <a:ext cx="4970533" cy="1339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DE26F-1167-7E4F-8BC7-69148B222964}">
      <dsp:nvSpPr>
        <dsp:cNvPr id="0" name=""/>
        <dsp:cNvSpPr/>
      </dsp:nvSpPr>
      <dsp:spPr>
        <a:xfrm>
          <a:off x="0" y="37667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Cascade 8!</a:t>
          </a:r>
        </a:p>
      </dsp:txBody>
      <dsp:txXfrm>
        <a:off x="75630" y="113297"/>
        <a:ext cx="4964231" cy="1398021"/>
      </dsp:txXfrm>
    </dsp:sp>
    <dsp:sp modelId="{878C0C1C-327A-5B41-A638-62663BE3478D}">
      <dsp:nvSpPr>
        <dsp:cNvPr id="0" name=""/>
        <dsp:cNvSpPr/>
      </dsp:nvSpPr>
      <dsp:spPr>
        <a:xfrm>
          <a:off x="0" y="1699268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Site migration was essentially done …</a:t>
          </a:r>
        </a:p>
      </dsp:txBody>
      <dsp:txXfrm>
        <a:off x="75630" y="1774898"/>
        <a:ext cx="4964231" cy="1398021"/>
      </dsp:txXfrm>
    </dsp:sp>
    <dsp:sp modelId="{D1D5C48F-0B66-B542-85DA-AAA29C4162C8}">
      <dsp:nvSpPr>
        <dsp:cNvPr id="0" name=""/>
        <dsp:cNvSpPr/>
      </dsp:nvSpPr>
      <dsp:spPr>
        <a:xfrm>
          <a:off x="0" y="3360869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…except for the 617 news stories</a:t>
          </a:r>
        </a:p>
      </dsp:txBody>
      <dsp:txXfrm>
        <a:off x="75630" y="3436499"/>
        <a:ext cx="4964231" cy="139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8CC21-D304-3747-B23B-8FEA5DF34C4F}">
      <dsp:nvSpPr>
        <dsp:cNvPr id="0" name=""/>
        <dsp:cNvSpPr/>
      </dsp:nvSpPr>
      <dsp:spPr>
        <a:xfrm>
          <a:off x="2223149" y="49275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Index Page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Load up the (next?) index page</a:t>
          </a:r>
        </a:p>
      </dsp:txBody>
      <dsp:txXfrm>
        <a:off x="2288745" y="114871"/>
        <a:ext cx="1936113" cy="1212556"/>
      </dsp:txXfrm>
    </dsp:sp>
    <dsp:sp modelId="{A5581DCC-A804-2044-97ED-04309A07F354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3541050" y="434303"/>
              </a:moveTo>
              <a:arcTo wR="2221563" hR="2221563" stAng="18386249" swAng="163498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44F5B-E782-5945-A54A-E8F017989C36}">
      <dsp:nvSpPr>
        <dsp:cNvPr id="0" name=""/>
        <dsp:cNvSpPr/>
      </dsp:nvSpPr>
      <dsp:spPr>
        <a:xfrm>
          <a:off x="4444712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all links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Select all of the links</a:t>
          </a:r>
        </a:p>
      </dsp:txBody>
      <dsp:txXfrm>
        <a:off x="4510308" y="2336434"/>
        <a:ext cx="1936113" cy="1212556"/>
      </dsp:txXfrm>
    </dsp:sp>
    <dsp:sp modelId="{827A6EDE-7321-134A-956E-9ACD3B19309E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4212944" y="3206320"/>
              </a:moveTo>
              <a:arcTo wR="2221563" hR="2221563" stAng="1578770" swAng="1634981"/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48F6E-CED3-6646-93D7-6AC7CF62254F}">
      <dsp:nvSpPr>
        <dsp:cNvPr id="0" name=""/>
        <dsp:cNvSpPr/>
      </dsp:nvSpPr>
      <dsp:spPr>
        <a:xfrm>
          <a:off x="2223149" y="4492402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Links -&gt; Array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each link to an array</a:t>
          </a:r>
        </a:p>
      </dsp:txBody>
      <dsp:txXfrm>
        <a:off x="2288745" y="4557998"/>
        <a:ext cx="1936113" cy="1212556"/>
      </dsp:txXfrm>
    </dsp:sp>
    <dsp:sp modelId="{E4027A6C-21CD-4A47-AD86-22EF78972872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902076" y="4008823"/>
              </a:moveTo>
              <a:arcTo wR="2221563" hR="2221563" stAng="7586249" swAng="1634981"/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6158B-647E-D24C-9595-FB73493CF372}">
      <dsp:nvSpPr>
        <dsp:cNvPr id="0" name=""/>
        <dsp:cNvSpPr/>
      </dsp:nvSpPr>
      <dsp:spPr>
        <a:xfrm>
          <a:off x="1585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button?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Look for a “next” button. Click it, if there is one — else quit.</a:t>
          </a:r>
        </a:p>
      </dsp:txBody>
      <dsp:txXfrm>
        <a:off x="67181" y="2336434"/>
        <a:ext cx="1936113" cy="1212556"/>
      </dsp:txXfrm>
    </dsp:sp>
    <dsp:sp modelId="{D2AB85CC-4EA9-8A43-832C-59265207F34C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230182" y="1236806"/>
              </a:moveTo>
              <a:arcTo wR="2221563" hR="2221563" stAng="12378770" swAng="1634981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3516A-9AF0-5645-9100-FB32BA9617F1}">
      <dsp:nvSpPr>
        <dsp:cNvPr id="0" name=""/>
        <dsp:cNvSpPr/>
      </dsp:nvSpPr>
      <dsp:spPr>
        <a:xfrm>
          <a:off x="1876853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995393"/>
        <a:ext cx="21547" cy="4309"/>
      </dsp:txXfrm>
    </dsp:sp>
    <dsp:sp modelId="{61FFC59C-35E5-1A42-9D24-875C3920FCD5}">
      <dsp:nvSpPr>
        <dsp:cNvPr id="0" name=""/>
        <dsp:cNvSpPr/>
      </dsp:nvSpPr>
      <dsp:spPr>
        <a:xfrm>
          <a:off x="4977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Pull the next URL off the top of the array</a:t>
          </a:r>
        </a:p>
      </dsp:txBody>
      <dsp:txXfrm>
        <a:off x="4977" y="435445"/>
        <a:ext cx="1873676" cy="1124205"/>
      </dsp:txXfrm>
    </dsp:sp>
    <dsp:sp modelId="{9D71B923-1640-084A-8289-B5B9C1D84CB8}">
      <dsp:nvSpPr>
        <dsp:cNvPr id="0" name=""/>
        <dsp:cNvSpPr/>
      </dsp:nvSpPr>
      <dsp:spPr>
        <a:xfrm>
          <a:off x="4181475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995393"/>
        <a:ext cx="21547" cy="4309"/>
      </dsp:txXfrm>
    </dsp:sp>
    <dsp:sp modelId="{E4779F3E-9781-034A-BDE0-7BB440E259EC}">
      <dsp:nvSpPr>
        <dsp:cNvPr id="0" name=""/>
        <dsp:cNvSpPr/>
      </dsp:nvSpPr>
      <dsp:spPr>
        <a:xfrm>
          <a:off x="2309599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Load the news article</a:t>
          </a:r>
        </a:p>
      </dsp:txBody>
      <dsp:txXfrm>
        <a:off x="2309599" y="435445"/>
        <a:ext cx="1873676" cy="1124205"/>
      </dsp:txXfrm>
    </dsp:sp>
    <dsp:sp modelId="{C2A4542F-D102-6A47-9A16-4BC45134AA2B}">
      <dsp:nvSpPr>
        <dsp:cNvPr id="0" name=""/>
        <dsp:cNvSpPr/>
      </dsp:nvSpPr>
      <dsp:spPr>
        <a:xfrm>
          <a:off x="941815" y="1557851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1755869"/>
        <a:ext cx="231467" cy="4309"/>
      </dsp:txXfrm>
    </dsp:sp>
    <dsp:sp modelId="{2754DB38-1E12-F340-82A4-CC91BABC0142}">
      <dsp:nvSpPr>
        <dsp:cNvPr id="0" name=""/>
        <dsp:cNvSpPr/>
      </dsp:nvSpPr>
      <dsp:spPr>
        <a:xfrm>
          <a:off x="4614221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Parse out the desired fields</a:t>
          </a:r>
        </a:p>
      </dsp:txBody>
      <dsp:txXfrm>
        <a:off x="4614221" y="435445"/>
        <a:ext cx="1873676" cy="1124205"/>
      </dsp:txXfrm>
    </dsp:sp>
    <dsp:sp modelId="{50415158-F119-5A47-BCBE-4BD6018B9757}">
      <dsp:nvSpPr>
        <dsp:cNvPr id="0" name=""/>
        <dsp:cNvSpPr/>
      </dsp:nvSpPr>
      <dsp:spPr>
        <a:xfrm>
          <a:off x="1876853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2550545"/>
        <a:ext cx="21547" cy="4309"/>
      </dsp:txXfrm>
    </dsp:sp>
    <dsp:sp modelId="{C4D55760-0EE0-2941-A6C0-A60293DBCFB1}">
      <dsp:nvSpPr>
        <dsp:cNvPr id="0" name=""/>
        <dsp:cNvSpPr/>
      </dsp:nvSpPr>
      <dsp:spPr>
        <a:xfrm>
          <a:off x="4977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any required text modifications</a:t>
          </a:r>
        </a:p>
      </dsp:txBody>
      <dsp:txXfrm>
        <a:off x="4977" y="1990597"/>
        <a:ext cx="1873676" cy="1124205"/>
      </dsp:txXfrm>
    </dsp:sp>
    <dsp:sp modelId="{BA7DC04B-F75E-3640-9352-F0F7F6DCC4C8}">
      <dsp:nvSpPr>
        <dsp:cNvPr id="0" name=""/>
        <dsp:cNvSpPr/>
      </dsp:nvSpPr>
      <dsp:spPr>
        <a:xfrm>
          <a:off x="4181475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2550545"/>
        <a:ext cx="21547" cy="4309"/>
      </dsp:txXfrm>
    </dsp:sp>
    <dsp:sp modelId="{45B6F3D9-04BA-5F41-9E55-B7B54255BC03}">
      <dsp:nvSpPr>
        <dsp:cNvPr id="0" name=""/>
        <dsp:cNvSpPr/>
      </dsp:nvSpPr>
      <dsp:spPr>
        <a:xfrm>
          <a:off x="2309599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Assemble Cascade API request</a:t>
          </a:r>
        </a:p>
      </dsp:txBody>
      <dsp:txXfrm>
        <a:off x="2309599" y="1990597"/>
        <a:ext cx="1873676" cy="1124205"/>
      </dsp:txXfrm>
    </dsp:sp>
    <dsp:sp modelId="{6BEFB21C-F336-3542-9020-F6EB652F821C}">
      <dsp:nvSpPr>
        <dsp:cNvPr id="0" name=""/>
        <dsp:cNvSpPr/>
      </dsp:nvSpPr>
      <dsp:spPr>
        <a:xfrm>
          <a:off x="941815" y="3113002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3311020"/>
        <a:ext cx="231467" cy="4309"/>
      </dsp:txXfrm>
    </dsp:sp>
    <dsp:sp modelId="{356D091D-7580-144C-B7FB-E108FCC597B7}">
      <dsp:nvSpPr>
        <dsp:cNvPr id="0" name=""/>
        <dsp:cNvSpPr/>
      </dsp:nvSpPr>
      <dsp:spPr>
        <a:xfrm>
          <a:off x="4614221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Send request</a:t>
          </a:r>
        </a:p>
      </dsp:txBody>
      <dsp:txXfrm>
        <a:off x="4614221" y="1990597"/>
        <a:ext cx="1873676" cy="1124205"/>
      </dsp:txXfrm>
    </dsp:sp>
    <dsp:sp modelId="{7766687F-51C1-924A-9956-DB5178D7A262}">
      <dsp:nvSpPr>
        <dsp:cNvPr id="0" name=""/>
        <dsp:cNvSpPr/>
      </dsp:nvSpPr>
      <dsp:spPr>
        <a:xfrm>
          <a:off x="4977" y="3545748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Rinse, Repeat</a:t>
          </a:r>
        </a:p>
      </dsp:txBody>
      <dsp:txXfrm>
        <a:off x="4977" y="3545748"/>
        <a:ext cx="1873676" cy="1124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4:41.618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186 109 24575,'11'0'0,"0"0"0,-3 0 0,-1 0 0,0 0 0,22 0 0,-11 0 0,59 0 0,-48 0-3392,46 0 0,4 0 3392,-31 0 0,27 3 0,21 1 0,-16 0-822,-7-1 822,-10 1 0,20 1 0,9 1 0,-5-1 0,-19-1-690,-12-3 1,2 1 689,7 1 0,19 1 0,9 2 0,0-1 0,-8-1 0,-17-1 0,-3-1 0,2-1 0,9 2 0,22 1 0,11 0 0,0 0 0,-9-1 0,-20 0-992,2-2 1,0-1 991,-7 2 0,20 0 0,11 0 0,4 1 0,-4-1 0,-12 1 0,-19-2 0,8 0 0,0 0 0,-18 0 0,17-1 0,10 2 0,6-1 0,0 0 0,-5 0 0,-11 0 0,-15-1 0,23 0 0,1 0 0,-20 0 0,18 0 0,11 0 0,6 0 0,0 0 0,-6 0 0,-10 0 0,-18 0 0,24 0 0,-1 0 0,-24-1 0,17-1 0,10 0 0,6 0 0,0 0 0,-6-1 0,-12 1 0,-16 1 0,20-1 0,-2 0 0,-15-1 0,18 0 0,10 0 0,4-1 0,-4 0 0,-11 1 0,-17-1 0,12 0 0,-2-1 0,-14 2 0,16 0 0,8-1 0,4 1 0,-4-1 0,-10 1 0,-17-1 0,6-1 0,-1 0 0,-3 1 0,17 0 0,7 0 0,-1 0 0,-9 1 0,-20 1 0,-10 1 0,-3 1 0,24-2 0,17 0 0,-1 0 0,-21 1 4712,-1 1-4712,-4 1 0,12 0 0,-17 2 907,-18 3-907,22-2 0,-2 1 0,-36 0 0,55 2 0,-65-6 1816,46 6-1816,-45-6 3533,30 2-3533,-35-3 0,7 0 0,-12 0 0,-2 0 0</inkml:trace>
  <inkml:trace contextRef="#ctx0" brushRef="#br0" timeOffset="794">9972 161 24575,'26'130'0,"-13"-77"-4916,1 22 1,0-2 4787,-2-29 128,-5 0-137,4 5 137,-4-5-719,3 21 1,3 19 0,-2-10 718,2 20 0,-4-22 0,2 23 0,2 8 0,-2-7 0,-4-21-396,-3-17 0,-2 0 396,3 22 0,1 22 0,0 9 0,-1-8 0,-3-21 0,-4-15 0,-3-1 0,3 10 0,0 19 0,0 6 0,-1-7 0,-1-20 0,-3-15 0,-2-1 0,2 28 0,0 20 0,-1-1 0,2-25 0,-3 0 0,1 0 0,-2 14 0,4-22 2939,4-30-2939,-14 55 0,14-79 0,-4 5 0,6-20 0</inkml:trace>
  <inkml:trace contextRef="#ctx0" brushRef="#br0" timeOffset="1758">789 3240 24575,'16'0'0,"-2"-3"0,-6 2 0,-1-3 0,1 4 0,34 0 0,-22 0 0,45 3 0,6-1 0,-24 0-2262,28 2 1,23 2 0,-16 0 2261,-7 3 0,-13-4 0,21 3 0,8-1 0,-5 0 0,-17-1-915,-10-1 1,3 1 914,3-1 0,20 3 0,11 0 0,5 0 0,-1 0 0,-10-1 0,-16-2-897,-4-2 0,-12-2 1,15 2 896,-4 2 0,14 1 0,11 1 0,7 1 0,2 0 0,-1 1 0,-7-2 0,-9 0 0,-15-1-842,13 0 0,-15-1 0,17 1 842,-15-1 0,16 2 0,11 0 0,8 1 0,3 0 0,0 0 0,-3 0 0,-7 0 0,-10-1 0,-16-1 133,20 4 0,-18-2 0,20 1-133,-30-4 0,12 1 0,10 0 0,8 0 0,6 1 0,3 0 0,2-1 0,-2 1 0,-2-1 0,-6 0 0,-7-1 0,-9 0 0,-12-1-403,19 2 1,-20-2 0,2 0 0,18 0 402,-18-1 0,12 0 0,10 1 0,7-1 0,6 1 0,3-1 0,1 1 0,-1-1 0,-3 0 0,-6-1 0,-7 1 0,-11-2 0,-11 1-106,16-1 0,-19-1 1,0-1-1,17 1 106,-10-1 0,12 1 0,10-1 0,8 0 0,3 0 0,1 0 0,-1 1 0,-5-1 0,-7 0 0,-11 0 0,-13 1 0,26-1 0,-21 1 0,18-1 0,-16-1 0,15 1 0,10-1 0,6 1 0,2-1 0,-3 0 0,-7 0 0,-12-1 0,-16 1 0,3-1 0,-16 0 0,12 0 0,1 1 0,16 1 0,9 0 0,1 0 0,-5 0 0,-12-1 0,-19 0 0,-7-2 0,-4 1 0,22 2 0,17 1 0,-4 1 0,-22-1 1906,-15 0-1906,36 0 0,-8 0 0,-52 0 711,33 0 0,-53 0 0,1 0 0</inkml:trace>
  <inkml:trace contextRef="#ctx0" brushRef="#br0" timeOffset="2945">1 531 24575,'4'12'0,"-1"4"0,0-7 0,-2 9 0,7-4 0,-7 6 0,16 69 0,-9-45 0,0 23 0,1 21 0,-1-14-1053,0 1 1053,-3-2 0,0 23 0,-1 1 0,-1-21 0,-1 18 0,0-8 0,1 27 0,0 0 0,0-26 0,-2 10 0,1-13 0,1 26 0,0-2 0,-1-26 0,-1 0 0,1-4 0,0 15 0,-1-23 0,-1-31 0,2 21 0,0-3 0,-2-32 0,4 55 0,-4-66 0,0 19 0,0-31 0,0 0 0,0-9 1053,3-8-1053,-2 5 0,2-5 0,-3 10 0,0 2 0</inkml:trace>
  <inkml:trace contextRef="#ctx0" brushRef="#br0" timeOffset="6862">10792 1468 24575,'34'-29'0,"-20"16"0,25-17-1533,-30 22 1533,8-2 0,27-23 0,-18 13-3788,39-23 0,6-4 3788,-18 12 0,18-7 0,17-11 0,-13 10 888,2 1-888,-8 5 0,19-10 0,2-1 0,-17 9-559,-19 11 0,1 0 559,17-8 0,20-8 0,7-3 0,-5 2 0,-19 10-429,-9 3 1,0 2 428,-2 2 0,16-5 0,7-4 0,0 2 0,-9 3 0,-17 6 0,-8 4 0,-1 0 0,14-1 0,18-5 0,6-2 0,-7 3 0,-20 6 0,24-8 0,-23 10 0,15-2 0,-1 0 0,-18 6 5094,2 3-5094,7-6 0,-9 3 0,-41 13 0,3-5 0</inkml:trace>
  <inkml:trace contextRef="#ctx0" brushRef="#br0" timeOffset="26634">11097 476 24575,'-4'17'0,"3"-4"0,-3 0 0,1-6 0,2 6 0,-2-4 0,-1 4 0,-12 44 0,8-31 0,-7 28 0,-1 1 0,8-24 0,-5 24 0,-2 1 0,4-26 0,-5 30 0,-1 0 0,4-27 0,-14 37 0,0 1 0,11-35 0,-11 23 0,0-2 0,14-30 0,-29 45 0,30-52 0,-23 31 0,24-43 0,-6 17 0,9-24 0,4 10 0,4-10 0,4 2 0,4-3 0,17 0 0,-13 0 0,64-5 0,-45 4 0,31-4 0,2 1 0,-18 2-3392,45-2 0,1 0 3392,-36 3-1513,21-3 1,20-3 0,-19 3 1512,-14 1-1012,5-2 1,16-1 0,-18 1 1011,-19 4-1015,42-2 1,0 1 1014,-44 2 367,21 0 0,-6 0-367,-42 0 598,18 0 0,-32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7:09.993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11297 2505 24575,'-12'0'0,"-3"0"0,6 0 0,-3 0 0,0 0 0,-30 5 0,21-4 0,-33 3 0,-2 0 0,25-3-3392,-57 1 0,-4 0 3392,48-2-1513,-27 0 1,-21 0 0,19 0 1512,17 0-1012,-12-2 1,-15-2 0,16 1 1011,16 1-1015,-42-8 1,2 1 1014,44 7 168,-36-7 1,6 0-169,49 7 2195,-63-7-2195,85 9 0,-19 0 0,28 0 0</inkml:trace>
  <inkml:trace contextRef="#ctx0" brushRef="#br0" timeOffset="18534">8994 2924 24575,'29'61'0,"-11"-25"0,-2 4-1007,-9-31 1007,-2 9 330,3-9-330,26 70 0,-19-49 167,19 50-167,2 12 0,-20-55-3308,15 47 1,-2 1 3307,-12-40-2098,14 48 0,1 2 2098,-14-40-1012,6 8 1,4 14 0,-4-14 1011,-4-8-677,2 6 1,5 13 0,-6-13 676,-4-8 0,2 9 0,3 14 0,-3-13 0,-2-6 0,3 15 0,4 19 0,-6-17 0,-5-12 0,2 16 0,3 19 0,-5-19 0,-4-17 0,-2 21 0,1 22 0,-2-21 0,0-17 0,-1 13 0,-2 18 0,0-19 0,-1-13 0,0 16 0,0 19 0,-1-17 0,-1-7 0,0-4 0,0 22 0,0 0 0,0-21 0,0 9 0,-1-1 0,0 26 0,-1 1 0,1-23 0,0-33 0,0 2 0,-2 18 0,-1 21 0,0 8 0,-1-7 0,2-19 0,2-14 0,-1 0 0,-3 9 0,-3 19 0,-1 10 0,0 1 0,0-10 0,2-19 0,-1-3 0,1 0 0,-2 4 0,-2 18 0,-1 10 0,0 0 0,1-11 0,3-19 0,1-8 0,1-2 0,-4 15 0,-3 20 0,0 6 0,0-7 0,3-22 0,4-19 0,-1 0 0,-4 16 0,-4 20 0,-1 6 0,1-7 0,3-21 0,-9 30 0,4-19 0,-5 19 0,1 0 0,5-22 0,1 5 0,-7 1 0,-5 16 0,7-19 0,7-11 0,-4 5 0,-6 16 0,6-18 0,6-18 0,-8 45 0,0-5 0,12-57 389,-3 26 0,-2-3-389,3-35 2381,-6 50-2381,6-59 3593,-3 25-3593,8-29 5373,-3 12-5373,6-13 4166,-6 6-4166,6-7 23,-3 0 0,4-4 0,0-1 1</inkml:trace>
  <inkml:trace contextRef="#ctx0" brushRef="#br0" timeOffset="19848">9184 12851 24575,'13'0'0,"-2"-3"0,-3 2 0,0-3 0,-1 4 0,30-7 0,-17 5 0,34-11 0,6 0 0,-9 9 0,14-7 0,15-3 0,-11 4-722,10 6 722,-7-3 0,22-4 0,1 1 0,-18 2-830,-24 6 0,0 0 830,19-2 0,20-2 0,8-1 0,-7 2 0,-20 1 0,-13 3 0,0 1 0,18-2 0,22 0 0,7 0 0,-6 1 0,-21 1-934,-12 3 0,0 1 934,6-1 0,19 0 0,11 1 0,-1-1 0,-8 2 0,-20-1 0,0 5 0,0 1 0,-3-2 0,19 1 0,9 0 0,-1 1 0,-10-1 0,-20 0 0,-8 1 0,-2 1 0,26 3 0,20 2 0,-2 1 0,-24-3 0,5 5 0,-10-4 0,12 2 0,-21-2 594,-28-2-594,54 9 385,-84-15 1,7-2-1,-14-2 1</inkml:trace>
  <inkml:trace contextRef="#ctx0" brushRef="#br0" timeOffset="37098">9614 6979 24575,'-8'4'0,"0"-1"0,0-3 0,4 4 0,-3-3 0,2 2 0,-3-3 0,-10 0 0,7 0 0,-31-3 0,28 2 0,-60-6 0,51 6 0,-33-6 0,-3-2 0,25 1 0,-37-7 0,0-2 0,37 3-2262,-26-4 1,-18-5 0,14 4 2261,8-1 0,-15-5 0,-18-6 0,18 6 0,16 5 0,-8-5 0,-15-7 0,15 6 0,7 6 0,-33-22 0,1-1 0,39 23 0,-25-22 0,2 0 6784,31 22-6784,-12-11 0,4 4 0,29 19 0,-14-10 0,30 17 0,0-2 0</inkml:trace>
  <inkml:trace contextRef="#ctx0" brushRef="#br0" timeOffset="38547">8305 5886 24575,'-8'4'0,"0"3"0,0-2 0,1-1 0,-1 3 0,0-6 0,3 6 0,-23 4 0,18-5 0,-45 12 0,41-17 0,-45 10 0,45-7 0,-64 4 0,59-4 0,-41 1 0,-1-2 0,31-2 0,-26 3 0,2 1 0,27-4 0,-29 1 0,-3 0 0,24-2-3392,-55-2 0,0-1 3392,47-3-1706,-35 4 1,4-2 1705,46-4-71,-47 7 71,57-4 0,-13 5 0,30 0 5059,2 0-5059,3 4 5064,14 11-5064,-11-8 0,18 28 0,-16-27 0,27 73 0,-22-54 0,12 43 0,0 3 0,-11-36-3321,15 46 1,2 1 3320,-10-40-1513,6 15 1,6 16 0,-6-14 1512,0-4-1012,5 4 1,7 12 0,-9-15 1011,-9-14-735,19 17 0,-2-5 735,-23-35 1756,25 32-1756,-31-45 0,1 9 0,-7-17 0</inkml:trace>
  <inkml:trace contextRef="#ctx0" brushRef="#br0" timeOffset="40348">325 8156 24575,'12'-3'0,"-1"2"0,-3-3 0,3 4 0,-6-3 0,6 2 0,7-6 0,-7 6 0,56-10 0,-43 9 0,33-4 0,3 0 0,-19 5-2262,20-1 1,19 0 0,-12 1 2261,4 1 0,17 2 0,21 0 0,-18 0-934,1 0 934,-25-1 0,21 2 0,7 1 0,-4-1 0,-19-1-753,-9-2 1,3 1 752,0 1 0,19 1 0,11 1 0,5 0 0,-3 0 0,-11-1 0,-18-1-999,11 0 0,0 0 999,-10 1 0,18 1 0,11 1 0,3 0 0,-3 0 0,-11-1 0,-17-1 0,12-1 0,1-1 0,-11 2 0,17 1 0,12 0 0,4 1 0,-3 0 0,-10-1 0,-17 0 0,-6 0 0,-12 0 0,14 0 0,-2-1 0,16 1 0,11-1 0,5 1 0,-1 0 0,-5 0 0,-11 1 0,-17-1 0,24 5 0,-1 1 0,-20-5 0,17-1 0,9 1 0,3-1 0,-5 1 0,-10-1 0,-18 0 0,4 1 0,-3 0 0,11 1 0,18 2 0,6-1 0,-8 0 0,-24-2 0,21-1 0,-1 5 0,17 3 0,-26-4 4587,-34-5-4587,18 4 0,-10 0 1012,-46-6-1012,7 2 0,-26-3 0,0 0 0</inkml:trace>
  <inkml:trace contextRef="#ctx0" brushRef="#br0" timeOffset="44765">122 332 24575,'0'12'0,"0"-1"0,0 2 0,0-4 0,0 4 0,-4 0 0,3-4 0,-8 56 0,7-39-3392,-5 54 0,-1 7 3392,6-28 0,-4 21 0,-3 21 0,3-15-1122,3 8 1122,0-28 0,-1 20 0,0 6 0,0-4 0,2-18-642,1-8 1,0 1 641,0 11 0,-2 21 0,1 10 0,-1 2 0,1-11 0,0-19-809,1-1 0,0 0 809,1-6 0,-1 16 0,-1 11 0,1 4 0,0-3 0,0-11 0,1-15 1229,0 14 0,0 1-1229,-1-13 0,0 17 0,0 10 0,0 4 0,0-3 0,-1-10 0,2-18 0,-2 17 0,2 1 0,-1-13 0,1 20 0,0 12 0,0 3 0,0-4 0,0-11 0,1-21 0,-1 10 0,1-1 0,2-3 0,0 21 0,1 9 0,0 0 0,0-12 0,-1-22 0,-2-11 0,1-2 0,2 11 0,1 19 0,2 6 0,-2-8 0,-1-21 0,-2-21 0,-1-1 0,3 30 0,2 22 0,-1-2 0,-2-25 0,-1 2 0,-4 1 0,-1 16 0,-1-23 1081,1-28-1081,-11 29 0,0-4 0,10-44 0,-16 59 0,14-72 1503,-5 37-1503,7-38 615,0 13 0,4-20 0,0-2 0</inkml:trace>
  <inkml:trace contextRef="#ctx0" brushRef="#br0" timeOffset="45845">313 107 24575,'12'0'0,"-1"0"0,-3 0 0,5 0 0,-4 0 0,9 0 0,-4 0 0,84-4 0,-52 3 0,22-4 0,19-1 0,-14 1-1087,0 3 1087,-1-2 0,23-2 0,2-1 0,-19 1-819,-26 2 1,1-1 818,27 0 0,24-1 0,10 0 0,-7 1 0,-21 0-1127,-13-1 0,1 2 1127,2 1 0,19 0 0,10 0 0,1 1 0,-10 0 0,-19 1 0,-1 1 0,0 0 0,-3 0 0,18 0 0,8 0 0,0 0 0,-10 0 0,-18 0 0,-1 0 0,-1 0 0,15 1 0,22 0 0,6 1 0,-7-1 0,-24 0 0,-19 0 0,-1 0 0,17 2 0,22 3 0,6-1 0,-7 1 0,-22-2 0,-21-2 0,-1 0 0,27 3 0,19 1 0,-1 0 0,-25-1 0,-5 2 0,-3-5 0,13 0 0,-18 0 869,-20 3-869,54-5 377,-83 3 0,4-2 1,-17 3-1</inkml:trace>
  <inkml:trace contextRef="#ctx0" brushRef="#br0" timeOffset="47367">37 7222 24575,'4'8'0,"0"0"0,-4 0 0,0 0 0,3 0 0,-2-1 0,2 19 0,-3-14 0,4 52 0,-3-41 0,7 72 0,-7-71 0,3 76 0,-4-76 0,-4 72 0,-1-68 0,-7 62 0,6-68 0,-6 46 0,11-55 0,-6 27 0,6-30 0,-2 8 0,3-13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00:48.447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0 0 24575,'5'13'0,"-2"-2"0,1-3 0,-3 0 0,6-1 0,-7 6 0,33 51 0,-22-33-3392,21 44 0,3 4 3392,-10-23 0,-1 4 0,4 15 0,-4-12-331,9 7 331,-1 15 0,5 22 0,-5-19-798,1 2 798,-12-24 0,6 19 0,2 8 0,-3-7 0,-6-19 0,-6-18 0,-1 2 0,5 18 0,5 22 0,2 6 0,-3-6 0,-5-20-501,-4-18 1,-3 0 500,3 16 0,3 21 0,0 6 0,-1-6 0,-4-19 0,-4-13 0,-2 2 0,1 9 0,-1 20 0,1 11 0,0 0 0,0-9 0,-2-18 1780,0-3 0,0 1-1780,-2 7 0,0 21 0,-1 11 0,0 0 0,0-11 0,1-21 0,1-7 0,0 0 0,-1 2 0,-1 19 0,1 9 0,-2 1 0,1-10 0,0-19 0,0-2 0,0 0 0,-1 0 0,0 20 0,0 8 0,0 0 0,0-10 0,0-19 0,-1-6 0,0 0 0,-2 19 0,-3 23 0,0 7 0,0-7 0,1-24 0,-1-19 0,0-2 0,0 9 0,-2 17 0,-1 6 0,1-7 0,1-20 0,-3 31 0,2-28 0,-1 17 0,0-1 0,2-21 0,-1 2 0,1 2 0,-1 12 0,2-19 375,1-26-375,0 26 0,1-2 0,3-30 246,-3 35 0,4-52 0,0 2 0</inkml:trace>
  <inkml:trace contextRef="#ctx0" brushRef="#br0" timeOffset="1066">476 8209 24575,'12'0'0,"-1"0"0,-3-3 0,5 2 0,-4-3 0,16-4 0,-6 6 0,47-18 0,-34 13 0,35-4 0,2-1 0,-24 0 0,30 4 0,24 1 0,-16 0-1476,-3-6 1476,3 5 0,28-1 0,1 1 0,-24 1-1114,-33 2 1,1 0 1113,11-2 0,20-1 0,11-2 0,0 1 0,-8 1 0,-19 2-1203,2 2 1,1 1 1202,1-2 0,21-1 0,13-2 0,5 0 0,-4 1 0,-12 1 0,-18 2-1343,11 1 1,1 2 1342,-18 1 0,17-1 0,13 0 0,5 1 0,0 0 0,-5 0 0,-14 1 0,-17 0 0,15 4 0,0 1 0,-19-2 0,17 2 0,11 0 0,5 0 0,1 1 0,-6-1 0,-11 1 0,-16-1 0,23 5 0,0 1 0,-17-4 0,17 2 0,11 0 0,3 1 0,-3 0 0,-11-1 0,-19-1 0,13 2 0,0 2 0,-5-3 0,21 3 0,10 0 0,-2 0 0,-11-1 0,-21-3 0,-10-1 0,-1 0 0,12 1 0,20 3 0,5 0 0,-9-1 0,-26-4 907,9-2-907,1 3 0,16 3 0,-24-3 1673,-34-6-1673,62 7 596,-92-5 1,9-3 0,-17 2 0</inkml:trace>
  <inkml:trace contextRef="#ctx0" brushRef="#br0" timeOffset="16975">7846 1053 24575,'0'12'0,"0"0"0,-3-5 0,2 1 0,-6 0 0,1 20 0,-2-15 0,-4 34 0,1 4 0,3-21-2262,-6 31 1,-5 21 0,4-14 2261,2-11 0,-2 10 0,-6 22 0,0 3 0,4-19-1342,-5 19 1342,5-19 0,-4 22 0,-2 9 0,2-5 0,4-20-920,4-9 1,-1 2 919,0-6 0,-5 17 0,-2 10 0,0 4 0,-1-2 0,4-9 0,3-16-943,-2 18 0,0 3 943,3-16 0,-4 18 0,-3 14 0,0 5 0,-1 2 0,2-7 0,2-11 0,4-18 507,1-3 1,3-14 0,-1 15-508,1-4 0,-2 17 0,-1 11 0,-1 7 0,0 2 0,1-2 0,0-8 0,3-11 0,2-17 0,-1 26 0,3 1 0,3-30 0,-1 16 0,0 12 0,1 6 0,-1 3 0,1-3 0,1-6 0,1-11 0,1-16 0,1 4 0,2-15 0,2 13 0,1 11 0,1 18 0,1 10 0,1 4 0,1-5 0,-1-14 0,0-20 0,2-3 0,3-3 0,1 6 0,5 18 0,0 5 0,-1-9 0,-4-20 0,7 26 0,-3-20 0,3 11 0,-4-19 1103,-4-24-1103,8 43 0,-18-78 0,0 9 0</inkml:trace>
  <inkml:trace contextRef="#ctx0" brushRef="#br0" timeOffset="22470">42 8227 24575,'4'8'0,"3"-3"0,-6 2 0,6-3 0,-6 4 0,2 0 0,1-1 0,14 31 0,-7-23 0,26 58 0,-25-51 0,25 67 0,-25-65 0,6 28 0,0-1 0,-7-25 0,7 31 0,-2 4 0,-7-23 0,6 33 0,1 2 0,-7-23-2262,2 16 1,5 17 0,-3-13 2261,4 2 0,0 14 0,3 20 0,-2-18-588,0-8 588,-4-14 0,4 18 0,0 1 0,-4-16 0,7 27 0,-6-18 0,3 20 0,0 1 0,-4-21 0,-4-27 0,0 0 0,0 30 0,2 20 0,-1 1 0,-3-24 0,1 11 0,-4-8 0,0 23 0,0 2 0,-2-23-436,-2-31 0,0 0 436,0 33 0,1 23 0,0-1 0,-1-23 0,-1-33 0,0-1 0,0 28 0,0 20 0,0-1 0,0-21 0,0 10 0,-3-13 0,-1 20 0,-1-1 0,0-21 0,-5 7 0,0 2 0,-2 16 0,2-22 0,2-29 0,-5 28 0,0-4 0,6-44 0,-9 55 0,8-67 6061,0 23-6061,4-27 0,0 3 0,4-9 0</inkml:trace>
  <inkml:trace contextRef="#ctx0" brushRef="#br0" timeOffset="23606">7782 8704 24575,'-5'8'0,"2"0"0,-1-1 0,3 1 0,-2 0 0,-4 10 0,1-2 0,-17 39 0,11-33 0,-6 27 0,-1 2 0,5-18-3392,-11 47 0,0 4 3392,8-29 0,-3 18 0,-3 20 0,3-17-674,1-4 674,3-3 0,-6 21 0,1 1 0,4-17-471,5-25 0,1 2 471,-5 22 0,-4 22 0,-1 8 0,2-7 0,5-20-598,5-17 0,0 1 598,-4 22 0,-4 25 0,-2 7 0,2-9 0,5-25 0,4-28 0,2-1 0,-4 21 0,-2 21 0,-1 7 0,0-8 0,2-21 0,-6 23 0,6-17 0,0 21 0,0-2 0,2-22 0,-1 0 0,3 16 0,1 19 0,2-23 0,4-28 0,5 16 0,3 18 0,-1-21 5392,-3-29-5392,17 48 0,0 0 842,-15-47-842,16 30 0,0 0 0,-17-34 0,27 56 0,-25-76 1335,12 29-1335,-14-37 2027,9 14-2027,-12-16 0,8 2 0,-6-3 0,1-4 0,-2 0 0</inkml:trace>
  <inkml:trace contextRef="#ctx0" brushRef="#br0" timeOffset="24784">390 13975 24575,'12'4'0,"-4"3"0,-1-6 0,-7 6 0,7-6 0,-6 6 0,6-3 0,-6 4 0,6-4 0,9 29 0,-6-22 0,30 69 0,-30-56 0,17 40 0,1 5 0,-15-26-3392,14 42 0,1 1 3392,-12-35-2269,6 46 1,0 1 2268,-7-42-1012,-5 15 1,0 16 0,-3-14 1011,0-5-677,-5 3 1,-2 15 0,-1-15 676,0-8 116,-4 20 1,-3-7-117,3-44 2144,-8 48-2144,5-67 801,4 16 1,0-25-1,4-1 1</inkml:trace>
  <inkml:trace contextRef="#ctx0" brushRef="#br0" timeOffset="25720">7545 13865 24575,'-4'8'0,"-3"0"0,6 0 0,-3 0 0,1-1 0,-6 29 0,0-22 0,-17 79 0,14-66-3392,-18 59 0,-3 5 3392,13-39 0,-5 19 0,-7 18 0,8-18-26,5-19 26,2 17 0,-2 17 0,4-18-3580,2-17 3580,5 9 0,1 7-1671,1-2 0,2-6 1671,2-3 0,6 13 0,2 16 0,0-16 3342,4-11-3342,6 8 0,4 15 0,-2-17 19,0-17-19,14 27 0,1-7 0,-17-44 3587,27 33-3587,-33-50 0,1 8 0,-7-13 0,-4 2 0</inkml:trace>
  <inkml:trace contextRef="#ctx0" brushRef="#br0" timeOffset="27182">422 13598 24575,'12'0'0,"-1"0"0,-3 0 0,0 0 0,0 0 0,10-4 0,-8 0 0,46-8 0,-34 7 0,38-5 0,2 0 0,-25 3-3392,58-5 0,5 0 3392,-41-1 0,10 6 0,24 0 0,3 0 0,-20 0-682,-27-1 1,1 1 681,30 0 0,20 0 0,-1 2 0,-23 0 0,3-3 0,-6 4 0,21 0 0,2-1 0,-19 0 0,-25 1 0,1-1 0,23 0 0,22-1 0,8 0 0,-6 1 0,-20 0 0,-10 0 0,0 1 0,0 1 0,19 0 0,9 1 0,-1 0 0,-8 0 0,-19 1 0,-1 1 0,1 0 0,6 0 0,22 0 0,9 0 0,1 0 0,-10 0 0,-22 0 0,-5 0 0,0 0 0,0 2 0,20 0 0,12 2 0,4-1 0,-3 1 0,-13-1 0,-19 0-967,3-1 0,-3 1 967,14 1 0,23 1 0,7 1 0,-10 0 0,-26-1 0,-26-1 0,-2 0 0,30 2 0,22 1 0,-1 0 0,-21 0 0,-29-2 0,-1 1 0,32 1 0,23 3 0,-3-1 0,-24-1 0,1 1 0,4 0 0,18 1 0,-24-2 0,-32 0 0,26-1 0,-6-1 0,-44-5 5151,29 3-5151,-43-4 429,-1 4 1,-5-3-1,-3 2 1</inkml:trace>
  <inkml:trace contextRef="#ctx0" brushRef="#br0" timeOffset="30656">12938 6918 24575,'-11'9'0,"5"-2"0,-9-7 0,7 0 0,0 0 0,-7 0 0,6 0 0,-20 0 0,17-4 0,-33 0 0,32-4 0,-68-13 0,61 13 0,-50-17 0,-7-1 0,36 13 0,-30-12 0,-21-9 0,13 7-1038,-5 3 1038,7-3 0,-23-9 0,0-2 0,19 9-876,29 10 0,-2 0 876,-17-8 0,-19-8 0,-7-2 0,7 1 0,19 8 0,17 6 0,0-1 0,-19-6 0,-20-9 0,-8-2 0,6 2 0,21 8 0,14 6 0,0 0 0,-5-5 0,-16-8 0,-10-4 0,1-1 0,9 5 0,17 7 0,5 3 0,1-1 0,-3-4 0,-17-9 0,-7-5 0,0 0 0,10 4 0,18 9 0,12 4 0,3 0 0,-30-19 0,-19-13 0,2-1 0,23 13 0,8-9 0,-10-5 0,-14-14 0,18 13 0,22 9 0,1 2 0,-7-11 0,11 13 0,14 11 0,-1-11 0,4 4 0,14 27 236,-2-18 0,8 33 0,0-2 0</inkml:trace>
  <inkml:trace contextRef="#ctx0" brushRef="#br0" timeOffset="35394">13402 8218 24575,'0'12'0,"0"0"0,0-4 0,0 8 0,0-1 0,-8 60 0,6-43-3392,-5 47 0,0 4 3392,1-35 0,2 30 0,0 24 0,0-19-456,-3-13 456,3 12 0,-1 28 0,0 2 0,2-24-770,2-36 1,-1 1 769,-3 31 0,-2 22 0,-1 0 0,3-22 0,4-34 0,-1 1 0,-6 16 0,-4 18 0,-2 8 0,0-6 0,3-16 0,3-8 0,-2 2 0,-5 15 0,-6 22 0,-2 6 0,1-7 0,5-24 0,5-23 0,-1 0 0,-5 16 0,-6 19 0,-2 7 0,1-7 0,5-19 0,3-17 0,0-1 0,-8 18 0,-8 18 0,-2 7 0,1-6 0,7-20 0,5-16 0,-3 1 0,-6 7 0,-9 18 0,-6 9 0,0 0 0,3-9 0,9-17-912,1-6 1,-2-1 911,-9 14 0,-14 19 0,-3 5 0,3-7 0,13-21 0,12-19 0,-2-3 0,-13 13 0,-16 15 0,-5 4 0,3-4 0,12-15 0,5-6 0,-4 0 0,1-4 0,-16 12 0,-10 7 0,-3 2 0,1-2 0,9-6 0,12-12 1056,-14 11 0,-1-2-1056,9-8 0,-15 9 0,-8 6 0,2-3 0,8-6 0,19-13 0,10-8 0,1-3 0,-16 9 0,-18 9 0,-6 4 0,5-5 0,19-10 0,13-9 0,-1-1 0,-8 5 0,-17 10 0,-8 4 0,-1 0 0,10-5 0,18-10 0,12-6 0,2-2 0,-28 12 0,-18 8 0,3-1 0,22-11 412,10-5-412,-9 3 0,-14 6 0,16-7 1631,13-7-1631,-29 13 0,6-4 0,48-22 0,-27 10 0,46-17 0,2 2 0</inkml:trace>
  <inkml:trace contextRef="#ctx0" brushRef="#br0" timeOffset="36736">12707 7934 24575,'-13'4'0,"5"3"0,1-6 0,6 6 0,-6-6 0,-8 12 0,5-6 0,-23 14 0,17-10 0,-47 34 0,35-27 0,-23 26 0,1 2 0,19-19-3392,-39 38 0,-1 5 3392,32-27 0,-20 15 0,-16 14 0,13-11-472,7-1 472,-10 6 0,-14 15 0,13-14 0,8-8 0,9-12 0,-13 12 0,-1 1 0,12-13 0,-15 14 0,3-7 0,-21 15 0,0 0 0,17-16-508,26-21 0,0-2 508,-16 12 0,-16 12 0,-6 4 0,6-5 0,15-14 0,14-13 0,0-1 0,-29 20 0,-22 12 0,1 0 0,20-13 0,-13 1 0,17-9 0,-18 10 0,0 0 0,18-11 0,-12 6 0,20-9 0,-15 7 0,1 1 0,17-10 0,-3 2 0,0 3 0,-11 8 0,16-10 6047,23-14-6047,-18 16 0,3-2 0,29-23 163,-19 19 0,34-27 0,-2 5 0</inkml:trace>
  <inkml:trace contextRef="#ctx0" brushRef="#br0" timeOffset="38868">9239 9409 24575,'0'12'0,"0"-1"0,-3-3 0,2 0 0,-6 0 0,2 15 0,-3-6 0,-8 40 0,4-31 0,-16 61 0,15-58 0,-6 26 0,0 0 0,10-24 0,-15 32 0,1 0 0,12-29 0,-20 38 0,-3 3 0,16-32-2262,-10 15 1,-7 15 0,5-14 2261,3-8-1513,-3 10 1,-7 14 0,7-16 1512,7-21-1173,-12 32 1,3-3 1172,21-42 0,-21 35 0,34-53 3376,-5 3-3376,11-10 5047,0 0-5047,14 0 5243,-11 0-5243,47 0 0,-37 0 0,38-2 0,5 0 0,-20 1-3392,43-4 0,3 0 3392,-29 4 0,6-1 0,15 0 0,-12 1-137,6 1 137,8-3 0,19-1 0,-18 1 0,-3 1 0,0-3 0,15-1 0,-19 2 0,-20 3 0,30-1 0,-6 0 0,-55 2 0,52 0 0,-71 0 0,9 0 0</inkml:trace>
  <inkml:trace contextRef="#ctx0" brushRef="#br0" timeOffset="40342">9216 14555 24575,'-13'4'0,"5"3"0,1-6 0,6 6 0,-6-6 0,6 6 0,-6-6 0,-11 23 0,6-18 0,-25 29 0,25-28 0,-48 35 0,43-28 0,-38 21 0,-5 1 0,22-17-3392,-42 26 0,-4 0 3392,32-24 0,-6 8 0,-14 8 0,13-7 0,4-2 0,-8 4 0,-15 7 0,15-6 0,15-6 0,-38 21 0,3-1 0,50-29 0,-13 12 0,3-3 0,25-19 6784,-16 16-6784,31-21 0,-3 7 0,14-10 0,6 4 0,-4-3 0,15 6 0,-18-3 0,31 7 0,-28-6 0,50 14 0,-45-13 0,34 6 0,2 1 0,-23-2 0,44 4 0,2-2 0,-37-5-3392,54 6 0,4 1 3392,-45-7 0,25 3 0,23 2 0,-18 0-225,-6 2 225,6-1 0,17 2 0,-18-4 0,-15-1 0,23 3 0,-6 0 0,-42-7 0,57 6 0,-76-8 0,33 2 0,-42-7 6673,11 4-6673,-17-1 0,-2-2 0,-3 3 0</inkml:trace>
  <inkml:trace contextRef="#ctx0" brushRef="#br0" timeOffset="42338">8710 5404 24575,'-3'-13'0,"2"2"0,-6 3 0,6-5 0,-6 4 0,-5-27 0,6 17 0,-12-49 0,12 46 0,-14-68 0,14 66 0,-6-31 0,0-2 0,4 25 0,-5-29 0,0 0 0,5 29 0,-5-26 0,0-1 0,6 29 0,-2-21 0,0 1 0,0 28 0,-3-51 0,6 59 0,-11-33 0,14 36 0,-14-15 0,15 17 0,-12-6 0,15 10 0,-7 2 0,17 7 0,-3 4 0,5 0 0,15 6 0,-16-4 0,48 16 0,-43-15 0,31 8 0,4 2 0,-25-7 0,24 7 0,-1 0 0,-24-8 0,21 8 0,0 0 0,-21-10 0,32 11 0,-1-1 0,-35-13 0,53 12 0,-65-16 0,29-4 0,-26 0 0,16 0 0,-21-4 0,3 0 0,-2-1 0,2-2 0,-6 6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18:34.884"/>
    </inkml:context>
    <inkml:brush xml:id="br0">
      <inkml:brushProperty name="width" value="0.35" units="cm"/>
      <inkml:brushProperty name="height" value="0.35" units="cm"/>
      <inkml:brushProperty name="color" value="#E56A54"/>
    </inkml:brush>
  </inkml:definitions>
  <inkml:trace contextRef="#ctx0" brushRef="#br0">1 528 24575,'21'-9'0,"-3"2"0,-5 3 0,-4 3 0,17-4 0,-10 1 0,12 3 0,66-12 0,-49 10-328,39-5 0,29-3 0,-18 3-656,4 3 820,-31 1 0,21-3 0,12-2 0,2 1 0,-8 1 0,-18 2-328,5 2 0,4 1 382,-18-1 1,17-1 0,13 0 0,7-1-1,4 0 1,-1-1 0,-6 1 0,-10 1-1,-16 0-218,18-1 0,-17 1 0,22-1 257,-34 2 1,11 0 0,11-1 0,8 0-1,6-1 1,5 1 0,2-1 0,0 0 0,0 0-1,-4 1 1,-5-1 0,-7 0 0,-9 1-1,-11 0-126,19-3 0,-18 1 1,-4 1-1,6-2 0,19 1 139,-25 1 0,10 1 0,9-1 0,7-1 0,6 1 1,5-1-1,3 0 0,2 0 0,1 0 0,0 1 0,-3-1 1,-2 0-1,-5 1 0,-5 0 0,-7 1 0,-9 0 0,-10 0-139,33-1 0,-21 0 1,-7 1-1,8 0 0,22 0 145,-36 1 0,10-1 0,8 1 1,7-1-1,7 0 0,4 0 0,4 0 1,4-1-1,1 1 0,0 0 0,0 0 1,-1-1-1,-3 2 0,-4-1 0,-4 1 1,-7-1-1,-6 2 0,-9-1 0,-8 2-145,41-2 0,-23 2 1,-7 1-1,8-1 0,25 0 152,-50 0 0,8-1 0,8 1 1,6-1-1,6 1 0,5-1 1,4 0-1,3 0 0,3 0 1,1 0-1,1 0 0,0 0 1,0 0-1,-3 0 0,-1 0 1,-5 1-1,-3-1 0,-5 0 1,-6 1-1,-7 0 0,-7 0 0,-8 0-152,47 0 0,-23 0 1,-9 1-1,8 0 0,22-1 142,-39 0 0,10 0 1,9 0-1,8 0 0,5 0 1,5-1-1,3 1 1,2-1-1,2 1 0,-1-1 1,-2 1-1,-2-1 1,-5 1-1,-5 0 0,-6-1 1,-9 1-1,-9 0 0,-10 1-191,38-1 0,-25 0 0,-2 1 0,20-1 207,-21 0 0,12 1 0,11-1 1,7 0-1,4 0 0,2 0 0,0-1 1,-4 1-1,-6 1 0,-8-1 1,-13 0-1,-13 1 39,19-1 0,-20 1 0,15 1 0,-8-1 0,14 1 0,11 0 0,3 0 0,-1 0 0,-7 0 0,-13 0 0,-18-1 0,3 1 0,-5 0 0,19 1 0,19 1 0,-6 1 0,-26-2 983,-21-1-492,10 1 1,-11 0-455,-42-2 0,13 0 1,-22 0-1</inkml:trace>
  <inkml:trace contextRef="#ctx0" brushRef="#br0" timeOffset="133868">1475 15261 24575,'7'-24'0,"3"3"0,-3 4 0,-2 6 0,6-12 0,22-55 0,-9 38-328,4-15 0,6-16 0,-4 12-656,8 0 738,-4 1 0,10-20 0,1 0 0,-9 14-246,-11 21 0,2-3 295,14-19 0,13-20 1,6-8-1,-4 5 0,-11 17-295,-7 7 0,3-2 369,-4 8 0,11-13 0,8-11 0,4-5 0,0 0 0,-2 2 0,-6 10 0,-10 12-205,3-5 0,-8 12 0,11-15 238,-8 17 1,8-12-1,7-8 1,6-6 0,3-3-1,1-2 1,-1 0 0,-2 4-1,-4 5 1,-6 8-1,-8 9-156,7-9 0,-12 13 0,2-1 0,14-14 175,-12 17 1,9-9 0,6-7 0,7-6-1,3-4 1,4-3 0,1-2 0,0 0 0,0 2-1,-3 1 1,-3 5 0,-5 5 0,-7 7-1,-6 8-126,9-13 0,-12 12 1,-3 4-1,5-4 0,15-13 142,-17 20 0,8-6 1,5-5-1,6-6 0,5-4 1,3-3-1,3-2 1,2-2-1,2-1 0,-1 0 1,0 1-1,-2 1 1,-2 3-1,-3 3 0,-4 5 1,-6 4-1,-5 6 0,-6 7-142,24-26 0,-15 16 1,-4 5-1,6-5 0,16-13 142,-25 23 0,7-6 1,8-6-1,5-5 0,4-3 1,4-4-1,4-2 1,1-1-1,1-1 0,0 0 1,-1 1-1,-2 1 1,-3 4-1,-3 2 0,-5 5 1,-5 5-1,-7 6 0,-8 6-142,24-19 0,-16 13 1,-5 6-1,5-4 0,15-13 157,-22 18 0,9-6 0,6-5 0,6-5 0,3-3 0,4-3 0,2-2 0,1 0 0,0 0 0,-1 1 0,-3 2 0,-3 3 0,-5 4 0,-6 4 0,-7 7 0,-8 5 40,26-21 0,-17 15 0,-1 0 0,18-14 0,-21 19 0,9-8 0,8-6 0,6-4 0,6-4 0,2-3 0,2 0 0,0-1 0,-2 2 0,-3 3 0,-4 3 0,-7 5 0,-7 6 0,-10 8 0,22-17 0,-18 14 0,1 1 0,15-14 0,-22 17 0,8-7 0,8-6 0,5-5 0,4-3 0,3-2 0,1-1 0,0-1 0,-1 2 0,-3 3 0,-5 3 0,-6 5 0,-7 6 0,-8 8 91,17-14 0,-15 13 0,0 1 0,13-12-91,-11 7 0,11-9 0,7-6 0,5-5 0,3-3 0,1 0 0,-1 1 0,-4 4 0,-6 5 0,-8 8 0,-10 9 0,18-9 0,-15 14 0,14-11 0,-12 4 0,12-9 0,8-7 0,6-4 0,0-1 0,-1 2 0,-6 4 0,-9 8 0,-12 10 0,5 0 0,-12 11 0,10-9 0,3-6 0,14-12 0,7-7 0,2-2 0,-3 4 0,-10 7 0,-16 12 0,4 2 0,-3 2 0,6-6 0,16-13 0,3-2 0,-6 4 0,-17 15 0,-17 14 0,-2 2 0,18-12 0,12-10 0,0 2 0,-19 11 983,1 0-492,10-7 1,-7 5-432,-37 22 1,2 0 0,-18 9 0</inkml:trace>
  <inkml:trace contextRef="#ctx0" brushRef="#br0" timeOffset="142758">15498 15097 24575,'-22'-17'0,"3"-1"0,8 6 0,1 0 0,-2-5 0,-46-41 0,27 20-328,-13-10 0,-13-13 0,10 8-656,-2-12 787,7 14 0,-15-14 1,-7-7-1,4 4 0,12 13-295,4 5 0,-3-3 351,-1-4 1,-15-17-1,-8-11 1,-4-3-1,1 1 1,8 10-1,13 15-351,-13-11 0,-2-1 382,21 20 1,-9-14 0,-9-9 0,-3-6-1,-3-1 1,2 1 0,4 6 0,7 9-1,10 14-218,-4 0 0,9 12 0,-10-13 229,6 4 1,-8-13 0,-9-10-1,-4-5 1,-2-5 0,-1 1-1,3 2 1,4 6 0,7 9-1,10 12-229,-12-11 0,11 15 0,-11-15 229,10 9 1,-9-12 0,-7-9-1,-5-6 1,-2-3 0,0-1-1,2 4 1,5 5 0,7 10-1,10 12-229,-9-11 0,11 15 0,-12-15 238,13 15 1,-8-11-1,-7-9 1,-5-5 0,-3-5-1,-1-1 1,1 2 0,3 2-1,4 6 1,7 8-1,8 9-238,-18-21 0,13 15 0,-15-18 272,24 29 1,-7-10 0,-7-7 0,-4-7 0,-5-5 0,-2-3 0,-2-2 0,0 0 0,2 1-1,1 3 1,5 4 0,4 5 0,6 8 0,8 8-161,-17-23 0,14 16 0,-1-1 1,-13-17 215,17 26 0,-7-9 0,-5-7 0,-6-7 0,-4-4 0,-2-3 0,-2-2 0,0-1 0,0 1 0,1 1 0,3 4 0,4 5 0,4 5 0,6 8 0,7 8-135,-22-28 1,14 18 0,1 0 0,-15-16 134,20 26 0,-6-7 0,-7-7 0,-4-6 0,-4-4 0,-2-2 0,-1-1 0,-1 0 0,2 1 0,2 3 0,4 5 0,4 5 0,7 8 0,6 7-20,-18-20 0,14 16 0,-1 0 0,-13-14 20,15 17 0,-7-8 0,-7-8 0,-6-5 0,-3-4 0,-2-2 0,0-1 0,0 1 0,3 3 0,4 4 0,5 6 0,8 8 0,8 8 0,-23-27 0,15 17 0,-13-16 0,19 24 0,-10-11 0,-7-8 0,-6-6 0,-2-2 0,-1-2 0,2 2 0,2 4 0,6 6 0,8 9 0,9 10 0,-11-12 0,12 13 0,-10-10 0,2 2 0,-10-11 0,-7-9 0,-4-4 0,0 1 0,4 5 0,8 10 0,11 12 0,-19-14 0,0 3 0,15 12 0,-13-12 0,-7-8 0,-2-2 0,2 4 0,7 8 0,14 15 0,-8-4 0,-2 4 0,0 1 0,-16-12 0,-9-5 0,1 1 0,9 7 0,17 14 0,10 8 0,0 2 0,-17-6 0,-20-10 0,-6-4 0,8 5 0,21 12-60,22 10 1,4 2 59,-32-13 0,-10-5 0,24 11 0,34 18 0,6 8 0</inkml:trace>
  <inkml:trace contextRef="#ctx0" brushRef="#br0" timeOffset="-181900.73">17515 2593 24575,'27'10'0,"-4"-5"0,-13 4 0,7-2 0,-6 3 0,12 7-492,31 25 0,3 4-492,-9-4 738,11 11 0,21 20 0,3 2 0,-17-13-246,-23-19 0,3 4 369,-1-2 0,12 14 0,9 9 0,4 5 0,2 1 0,-4-2 0,-7-8 0,-11-11-205,2 2 0,-11-9 0,12 12 229,-7-7 1,10 11 0,8 7-1,4 7 1,4 2 0,-1 1-1,-1-2 1,-5-6 0,-7-7-1,-9-10-229,15 17 0,-12-14 0,14 17 252,-20-22 0,9 10 1,6 9-1,6 6 0,4 4 1,3 4-1,1 1 1,0 0-1,-2-2 0,-3-4 1,-5-6-1,-6-7 0,-8-9-121,9 11 0,-10-14 1,-4-4-1,5 6 0,12 14 139,-18-20 0,7 8 0,5 7 0,5 4 0,4 6 1,3 2-1,1 4 0,2 0 0,1 2 0,-1-1 0,-1-2 1,-2-2-1,-3-3 0,-4-4 0,-5-6 0,-5-6 0,-6-8-139,18 22 0,-13-14 1,-4-6-1,4 5 0,15 16 142,-20-23 0,6 8 1,6 6-1,5 5 0,4 4 1,4 5-1,1 2 1,3 2-1,0 0 0,0 1 1,0-1-1,-2-1 1,-3-4-1,-3-3 0,-4-4 1,-4-6-1,-7-5 0,-6-8-142,20 25 0,-14-16 1,-4-5-1,4 6 0,13 14 139,-17-22 0,6 7 0,7 6 0,4 6 0,5 4 1,3 4-1,2 2 0,2 2 0,0 0 0,-1-1 0,-2-2 1,-2-2-1,-4-4 0,-4-5 0,-6-6 0,-6-7 0,-7-7-188,20 26 0,-15-17 0,-2-1 0,17 16 206,-17-20 1,9 9-1,6 7 1,7 7 0,3 3-1,3 4 1,2 1-1,0-1 1,-2-1 0,-3-3-1,-4-5 1,-6-7 0,-7-7-1,-8-10 95,12 15 1,-13-16-1,-1-1 1,13 13-56,-11-11 0,9 8 0,6 8 0,6 5 0,2 3 0,2 2 0,0-1 0,-2-2 0,-4-5 0,-6-6 0,-6-7 0,-10-11 0,13 13 0,-12-14 0,11 9 0,-4-3 0,12 10 0,7 7 0,4 3 0,-1-2 0,-5-4 0,-8-9 0,-14-13 0,5 4 0,-1-5 0,7 5 0,15 11 0,4 4 0,-6-7 0,-18-15 983,16 7-656,-9-8 1,10 8 0,-15-13 655,-18-14-738,37 21 1,-68-39 0,7 6 0</inkml:trace>
  <inkml:trace contextRef="#ctx0" brushRef="#br0" timeOffset="-180823.73">18313 13789 24575,'17'-34'0,"-7"9"0,1 2-984,-5 5 149,7-7 835,29-60 0,-15 36-246,4-11 0,11-23 0,2-4 0,-6 15-246,-6 16 0,3-5 351,-1-3 1,9-18-1,6-12 1,3-5-1,-1 2 1,-5 10-1,-6 15-187,-2 5 0,-5 12 0,10-17 246,-7 14 0,8-13 0,7-10 0,4-8 0,4-5 0,3-4 0,0 0 0,-1 1 0,-2 4 0,-4 6 0,-6 8 0,-6 11-115,5-8 0,-11 14 1,-1 3-1,5-5 0,13-16 147,-17 26 1,5-7 0,6-7 0,4-5 0,4-5 0,3-4-1,2-3 1,3-3 0,1-2 0,2-1 0,-1 0 0,0 1 0,0 1-1,-3 1 1,-1 4 0,-3 3 0,-3 5 0,-4 4 0,-4 6-1,-6 7-114,23-32 0,-13 15 0,-5 8 0,0-1 0,9-7 0,13-15 121,-25 36 0,5-7 0,5-4 1,4-5-1,4-4 0,4-4 0,2-2 1,3-3-1,2-2 0,1-1 0,1-1 1,0 0-1,0 1 0,-1 0 0,0 2 1,-3 3-1,-1 1 0,-3 4 0,-4 4 1,-2 4-1,-5 5 0,-5 5 0,-5 7-121,28-32 0,-14 15 0,-6 8 0,0 2 0,7-6 0,14-14 112,-23 25 0,7-5 0,6-6 1,5-4-1,4-5 0,4-2 0,2-2 1,2-2-1,1 0 0,1-1 0,-1 1 1,-2 2-1,-1 2 0,-4 3 0,-3 3 1,-4 5-1,-6 5 0,-6 7 0,-6 5-145,22-19 0,-15 13 1,-5 7-1,4-3 0,16-13 131,-17 15 0,8-6 1,7-5-1,5-5 1,5-3-1,3-3 1,2-1-1,1 0 1,-1 1-1,-2 1 1,-3 3-1,-5 4 1,-5 4-1,-7 6 0,-9 7-180,28-22 0,-17 15 0,-1 1 0,19-14 189,-25 21 1,9-7 0,7-5-1,7-5 1,4-3 0,4-2-1,1-1 1,-1 1 0,0 0-1,-4 4 1,-5 3 0,-6 4 0,-8 7-1,-9 6 128,20-13 1,-16 13 0,-1 0 0,15-10-72,-15 12 0,9-7 0,8-5 0,6-4 0,4-2 0,2-1 0,-1 0 0,-2 2 0,-5 4 0,-6 3 0,-9 7 0,-11 8 0,20-12 0,-16 11 0,14-7 0,-7 4 0,15-8 0,9-5 0,4-1 0,-1 0 0,-5 3 0,-10 6 0,-16 8 0,18-10 0,-2 4 0,-11 8 0,16-6 0,8-3 0,-3 1 0,-9 5 0,-18 7 0,-11 3 0,-3 3 0,21-6 0,16-6 0,-2 3 0,-22 10 0,-11 6 0,10-6 0,-13 5 0,-42 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1:20:42.400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1377 1749 24575,'-10'0'0,"0"0"0,1 0 0,-1 0 0,0-4 0,1 3 0,-1-3 0,-17-1 0,13 4 0,-51-8 0,46 8 0,-71-10 0,70 10 0,-58-9 0,62 9 0,-37-3 0,39 4 0,-17 0 0,29 0 0,-5 4 0,15-3 0,-7 12 0,8-7 0,-4 17 0,0-12 0,4 20 0,-8-18 0,7 30 0,-7-28 0,8 53 0,-8-49 0,3 72 0,-4-70 0,-5 76 0,4-77 0,-13 69 0,12-70 0,-11 47 0,12-51 0,-4 29 0,5-32 0,0 11 0,5-18 0,0 3 0,4-6 0,26 10 0,-13-4 0,46 10 0,-44-11 0,61 6 0,-65-12 0,63 7 0,-66-2 0,35-1 0,-43 3 0,12-7 0,-20 4 0,3-5 0</inkml:trace>
  <inkml:trace contextRef="#ctx0" brushRef="#br0" timeOffset="16232">16423 4648 24575,'10'0'0,"-1"0"0,1 0 0,-1 0 0,1 0 0,-1 0 0,1 0 0,12 0 0,-9 0 0,18 0 0,-20 4 0,12-3 0,-13 3 0,25 5 0,-20-7 0,41 15 0,-34-15 0,52 20 0,-48-18 0,25 9 0,1 2 0,-23-6-3392,49 12 0,6 1 3392,-31-10 0,11 5 0,15 5 0,-14-5 0,-11-4 0,15 4 0,15 5 0,-15-4 0,-12 0 0,8-2 0,13 2 0,-13-2 0,-6 1 0,3-1 0,14 2 0,-15-2 6784,-5 2-6784,40 8 0,-3-1 0,-52-9 0,40 11 0,1 0 0,-33-14 0,12 10 0,14 7 0,-11-6-604,1-7 604,7 9 0,14 9 0,-15-6 0,-7 0 0,-3-5 0,17 5 0,1 2 0,-16-6 0,15 16 0,-9-11 0,20 6 0,1 0 0,-20-8 0,14 7 0,-12-3 0,20 10 0,1 0 0,-20-9-1034,17 7 1034,-18-5 0,18 11 0,-2-1 0,-20-10 0,4 2 0,7 7 0,18 10 0,-19-11 0,-13-9 0,0 3 0,12 7 0,-14-8 0,-4-5 0,14 10 0,-5-4 0,-34-24 0,37 22 0,-66-32 143,11 5 0,-22-8 0,2 0 0</inkml:trace>
  <inkml:trace contextRef="#ctx0" brushRef="#br0" timeOffset="18757">21279 5646 24575,'4'6'0,"-2"2"0,6 2 0,-7 0 0,8 4 0,4 23 0,-1-21 0,20 65 0,-18-54 0,13 41 0,2 5 0,-10-30-2262,5 16 1,4 14 0,-3-15 2261,1-13-2269,15 42 1,0-1 2268,-15-47-1255,12 27 0,-1-3 1255,-19-35-72,28 46 72,-35-64 0,3 15 3258,-14-23-3258,-5 2 4872,-5-4-4872,-29 0 0,22 0 0,-41 0 0,-4 0 0,26 0-579,-58 0 0,-4 0 579,43 0 0,-22 0 0,-21 0 0,15 0-182,0 0 182,14 0 0,-19 0 0,1 0 0,19 0 0,-10 0 0,-6 0 0,-18 0 0,24 0 0,31 0 0,-33 0 0,5 0 0,48 0 0,-27 0 0,49 0 0,1 0 0</inkml:trace>
  <inkml:trace contextRef="#ctx0" brushRef="#br0" timeOffset="1541">3507 1631 24575,'10'0'0,"-5"4"0,3-3 0,-2 3 0,3-4 0,9 9 0,-6-7 0,19 15 0,-19-11 0,32 12 0,-29-11 0,47 10 0,-45-11 0,62 13 0,-60-13 0,76 18 0,-73-20 0,61 15 0,-67-18 0,40 3 0,-41-4 0,24 0 0,-27 0 0,1 4 0,-8 2 0,-5 3 0,0 9 0,-5-6 0,0 48 0,0-40 0,-5 29 0,1 3 0,5-24 0,-13 30 0,-1 1 0,13-23 0,-11 25 0,-1-1 0,9-31 0,-11 56 0,13-70 0,-2 20 0,2-29 0,-3 3 0,-1-9 0,-33-6 0,25 5 0,-82-4 0,76 5 0,-40 0 0,0 0 0,38 0 0,-35 5 0,0 0 0,39-2 0,-70 16 0,79-12 0,-36 4 0,46-7 0,-10-4 0</inkml:trace>
  <inkml:trace contextRef="#ctx0" brushRef="#br0" timeOffset="2725">2448 1892 24575,'4'-9'0,"-3"-1"0,8 0 0,-8 1 0,7-1 0,-2-4 0,-1 3 0,21-35 0,-16 29 0,20-33 0,2-2 0,-13 21 0,22-36 0,3-1 0,-17 31-3392,25-38 0,3 0 3392,-20 34 0,8-8 0,10-12 0,-7 13-135,2 6 135,17-9 0,17-12 0,-13 11-560,0 6 560,-10 7 0,15-9 0,1-1 0,-17 11 0,12-7 0,7 0 0,17-8 0,-18 12 0,-11 16 0,-3 0 0,11-5 0,-14 11 6440,-11 13-6440,14-7 0,-3 1 0,-34 11 194,35-3-194,-52 8 0,9-3 0,-17 3 0</inkml:trace>
  <inkml:trace contextRef="#ctx0" brushRef="#br0" timeOffset="3641">4057 1 24575,'9'0'0,"1"0"0,-1 0 0,1 4 0,-1-3 0,32 17 0,-17-15 0,24 13 0,2 1 0,-14-8 0,31 11 0,1 1 0,-21-4-3392,44 7 0,4 0 3392,-31-5 0,30 4 0,-4-2 0,-44-11 0,18 5 0,-1 0 0,-29-6 0,58 20 0,-68-20 0,21 8 0,-43-16 0,6 8 0,-17-8 6784,-1 7-6784,0-6 0,-17 10 0,14-10 0,-31 15 0,29-15 0,-54 21 0,43-14 0,-35 11 0,-6 2 0,18-5-3392,-36 8 0,-1 0 3392,37-8 0,-33 7 0,2 1 0,39-9-1633,-24 4 0,2 0 1633,37-7 0,-41 6 0,58-14 0,-8-1 0</inkml:trace>
  <inkml:trace contextRef="#ctx0" brushRef="#br0" timeOffset="12843">14796 1314 24575,'9'0'0,"1"0"0,4-4 0,-4 3 0,4-8 0,-5 8 0,1-3 0,0 0 0,20-6 0,-15 4 0,41-16 0,-40 19 0,46-24 0,-45 24 0,62-30 0,-59 24 0,35-10 0,3-2 0,-27 7-3392,42-10 0,4 0 3392,-29 7-1513,15-6 1,16-5 0,-13 5 1512,1-1-1012,17-5 1,20-8 0,-17 10 1011,-4 9-508,-13 0 1,20-6 0,0-1 0,-18 7 507,26 1 0,-29 5 0,21-5 0,7-1 0,-5 1 0,-18 4 0,-10 0 0,1 2 0,5 0 0,18-1 0,9-1 0,1 1 0,-9 0 0,-19 2 0,1-3 0,1 2 0,-3 3 0,17-1 0,11 1 0,4-1 0,-3 0 0,-10 1 0,-18 1 0,13-5 0,0 2 0,-11 5 0,19 1 0,11 0 0,3 0 0,-4 1 0,-11 0 0,-19 0 0,4-2 0,-1 2 0,1 3 0,20 0 0,10 2 0,-1 0 0,-10 0 0,-20-1 0,-7 0 0,-2 0 0,9 2 0,17 1 0,5 1 0,-8 0 0,-22-2 0,18 0 0,-3 5 0,16 4 0,-21-2 0,-22-1 405,12 2 1,-8 0 0,-42-5 0,5-2 0</inkml:trace>
  <inkml:trace contextRef="#ctx0" brushRef="#br0" timeOffset="13915">20315 180 24575,'9'0'0,"1"0"0,0 4 0,-1-3 0,1 3 0,3 0 0,-2-3 0,28 12 0,-23-7 0,57 18 0,-54-12 0,28 9 0,3 1 0,-22-5 0,39 19 0,3 1 0,-29-15-2262,13 8 1,13 9 0,-12-10 2261,-11-10-2018,29 24 0,-2-3 2018,-38-33-1073,39 29 1073,-56-29 0,9 2 0,-28-5 4253,2-4-4253,-9 0 5364,0 0-5364,1 0 0,-24 5 0,17-4 0,-49 7 0,48-7 0,-34 6 0,-2 1 0,21-6-2254,-54 12 0,-4 0 2254,42-10-1513,-15 7 1,-17 3 0,17-4 1512,18-6-1517,-53 15 0,0 1 1517,53-9-940,-42 10 1,3-1 939,52-10 928,-22 5 0,4-2-928,33-11 755,-28 10 1,37-11 0,-5 4 0</inkml:trace>
  <inkml:trace contextRef="#ctx0" brushRef="#br0" timeOffset="20227">7617 2243 24575,'9'0'0,"1"0"0,-1 0 0,1 0 0,4 0 0,-4 0 0,4 0 0,13 0 0,-7 0 0,51 0 0,-38 0 0,35 0 0,3 0 0,-28 0-2262,18 0 1,17 0 0,-14 0 2261,-7 0 0,28 0 0,23 0 0,-18 0-829,-12 0 829,0 1 0,25 1 0,1 0 0,-22 0-1092,13-1 1092,-24 3 0,22 1 0,7 0 0,-5 1 0,-20-3 0,-13-1 0,2 0 0,9 1 0,20 1 0,11 1 0,1 0 0,-9-2 0,-20 0-834,1-2 1,2 0 833,-10 1 0,17 1 0,11 1 0,4 0 0,-4 0 0,-10 0 0,-17-1 1229,12-2 0,2 2-1229,-9 0 0,18 2 0,12 0 0,5 1 0,-4 0 0,-10-1 0,-18-2 0,19-1 0,2 0 0,-31 1 0,17 0 0,10 1 0,8 0 0,2 0 0,-2 1 0,-6-1 0,-12 0 0,-14 0-704,6 0 0,-15 0 0,15 1 704,-3-1 0,16 1 0,11 0 0,8 1 0,2 0 0,-3 0 0,-6 0 0,-13-1 0,-16-1 0,1 1 0,-15 0 0,15 1 0,-4-1 0,16 2 0,10 0 0,8 1 0,2 0 0,-3 1 0,-6-2 0,-11 0 0,-16-1 0,4 0 0,-15-1 0,15 1 0,-3 1 0,15 0 0,12 1 0,7 1 0,2 0 0,-2 0 0,-7 0 0,-11-1 0,-16-1 0,4 2 0,-16-1 0,16 2 0,-6-3 0,15 2 0,10 1 0,7 0 0,2 1 0,-3 0 0,-6-1 0,-11-1 0,-15-1 0,5 3 0,-16-2 0,12 1 0,4 0 0,14 2 0,9 1 0,2 0 0,-3 0 0,-11-1 0,-17-2 0,7 2 0,-2 0 0,6 0 0,17 2 0,6 1 0,-8 0 0,-20-3 0,-17-1 0,-1 1 0,26 1 0,20 2 0,-3 0 0,-26-4 969,-10-1-969,5-1 0,14 1 0,-20-2 1884,-28-2-1884,29 2 0,-1-1 0,-34-2 0,53 4 0,-58-8 2700,26 7-2700,-35-7 4473,13 4-4473,-19-1 0,1-3 0,-8 3 0</inkml:trace>
  <inkml:trace contextRef="#ctx0" brushRef="#br0" timeOffset="21205">19246 2549 24575,'4'5'0,"-3"3"0,7-6 0,-2 6 0,-1-3 0,25 22 0,-20-13 0,67 32 0,-50-31 0,35 18 0,5 0 0,-19-18-3392,40 25 0,1-1 3392,-36-29 0,10 12 0,14 10 0,-14-8 0,-8-7 0,18 6 0,19 6 0,-18-4 0,-12-5 0,6 0 0,15 4 0,-21-6 0,-27-6 0,32 9 0,-5-3 0,-41-14 6784,36 14-6784,-54-17 0,0 3 0,-13-4 0,-8 4 0,6 1 0,-28 5 0,19 0 0,-66 10 0,51-12 0,-37 7 0,-4-1 0,26-10-3392,-47 10 0,-2 0 3392,45-11-1513,-9 4 1,-14 2 0,16-2 1512,17-4 0,-44 8 0,2 0 0,47-9-963,-23 8 1,4-1 962,33-7 0,-38 15 0,50-15 895,-18 11 1,26-12 0,-3 3 0</inkml:trace>
  <inkml:trace contextRef="#ctx0" brushRef="#br0" timeOffset="22911">5293 1773 24575,'-9'0'0,"-1"0"0,0 0 0,1 0 0,-1 0 0,-4 4 0,3-3 0,-51 8 0,40-8 0,-32 3 0,-2 1 0,27-4 0,-48 2 0,-4-1 0,36-2-3392,-47 3 0,1 0 3392,50-2-1972,-34 2 0,0-1 1972,38-2-1103,-25 2 1,2 1 1102,32-2 0,-43 5 0,58-6 3738,-10 0-3738,18 4 4563,1 1-4563,8 5 0,6 31 0,-3-24 0,12 58 0,-12-51 0,6 27 0,0 2 0,-4-16 0,9 30 0,-1 0 0,-6-30 0,9 28 0,0-1 0,-10-34 0,11 20 0,0-3 0,-11-30 4630,21 33-4630,-24-39 2,10 12-2,-15-13 0,11 4 0,-8-5 0,4-3 0,1-2 0,-1-4 0,18 0 0,-13 0 0,44 0 0,-35 0 0,34-2 0,3 0 0,-19 1-2262,19-2 1,19-1 0,-15 1 2261,-4 2 0,4 1 0,14 0 0,-15 1 0,-15 0 0,18 7 0,-5 0 0,-35-6 0,30 12 0,-54-13 0,5 3 0,-11-4 0</inkml:trace>
  <inkml:trace contextRef="#ctx0" brushRef="#br0" timeOffset="24131">5993 1725 24575,'10'-5'0,"-1"1"0,1-1 0,-1 4 0,1-3 0,-1 4 0,14-8 0,-11 5 0,28-5 0,-27 8 0,35 0 0,-33 0 0,47 8 0,-44-1 0,64 12 0,-62-12 0,46 6 0,5 1 0,-25-4-3392,44 5 0,3-1 3392,-34-5-2269,36 0 1,-1-1 2268,-41-2-1012,11-3 1,15-2 0,-16 1 1011,-16 4-889,40-6 0,-5 0 889,-52 0 1966,67 0-1966,-79 0 3127,18 4-3127,-31 1 4676,-5 11-4676,0-1 5775,0 2-5775,-10 51 0,8-45 0,-8 39 0,0 2 0,7-33 0,-5 38 0,1 1 0,5-32 0,-4 18 0,-1-3 0,4-29 589,-5 21-589,4-38 0,-2 1 0,-3-8 0,-1 0 0,-27 0 0,20 0 0,-75 5 0,63-3 0,-34 5 0,-2 0 0,27-5 0,-36 6 0,-2 0 0,35-7 0,-32 2 0,2 1 0,41 0 0,-66-3 0,79 3 0,-31-4 0,36 0 0,-15 4 0,15-3 0,-2 8 0,10-8 0,4 3 0</inkml:trace>
  <inkml:trace contextRef="#ctx0" brushRef="#br0" timeOffset="25889">1086 2563 24575,'-10'0'0,"1"0"0,3 5 0,-2-4 0,2 3 0,-8 0 0,4 2 0,-53 12 0,41-10 0,-29 6 0,-2 0 0,26-5 0,-43 9 0,-4 1 0,31-3-3392,-45 3 0,1 0 3392,46-5-478,-37 1 0,-2-3 478,26 0 0,-4-3 0,3-2 0,18-2 0,4 4 0,24-8 0,12 7 0,-2-7 0,9 4 6311,4-1-6311,-8 1 1429,28 13-1429,-24-6 0,30 23 0,-29-21 0,17 50 0,-21-45 0,8 34 0,-2 3 0,-9-25-3392,6 54 0,0 6 3392,-9-36 0,0 25 0,1 23 0,0-17-733,5-1 733,-3-2 0,0 25 0,0 2 0,0-22-554,1-26 1,1 0 553,-2 12 0,0 19 0,0 5 0,1-5 0,-1-20 0,0-15 0,0 0 0,-1 26 0,-1 19 0,0 0 0,0-22 0,5 17 0,-5-28 0,0 19 0,-1-3 0,0-19 0,1 6 0,0 0 0,0 15 0,0-22 0,-2-23 0,-3 34 0,1-1 0,0-39 0,-3 15 0,0-2 0,4-26 0,-5 38 0,6-47 0,5 24 0,0-31 5873,5 13-5873,-5-15 1002,3 4-1002,-7-2 1749,8-7-1749,-4 8 0,0-4 0,12 5 0,-9-5 0,27 8 0,-21-11 0,48 6 0,-44-8 0,53 0 0,-50 0 0,32-2 0,3-1 0,-16 2-2262,21-3 1,17 0 0,-13 0 2261,-5 3 0,11-3 0,17-1 0,-16 2-459,-10 1 459,1 2 0,24 0 0,10 1 0,-5-1 0,-20 1-1099,-11 0 0,1 0 1099,7 0 0,20 0 0,10 0 0,0 0 0,-11 1 0,-19 0 0,-10 2 0,0 0 0,11-1 0,20-1 0,10 1 0,2 0 0,-10 0 0,-19 1 0,1 1 0,0 1 0,0 0 0,21 0 0,9 1 0,-2 0 0,-11 0 0,-23-2 0,31 7 0,-19-3 0,21 1 0,-2 2 0,-25-1 0,-11 4 0,40 3 0,-9-2 0,-66-8 5468,23 6-5468,-52-14 143,-9 0 0,5 0 0,0 0 0</inkml:trace>
  <inkml:trace contextRef="#ctx0" brushRef="#br0" timeOffset="27873">14810 2458 24575,'9'0'0,"1"0"0,-1 0 0,1 0 0,0 4 0,-1-3 0,7 3 0,69 6 0,-45-8-3392,56 11 0,4 1 3392,-43-10 0,12 3 0,15 2 0,-15-2 0,-7-6 0,11 2 0,17 2 0,-16-2 0,-5-1 0,7 0 0,15 0 0,-18 0 0,-19-2 0,39-3 0,-4 1 0,-50 0 0,23-1 0,-3 1 0,-33 2 6784,27 0-6784,-42 0 0,3 0 0,-9 4 0,-1 2 0,-4 9 0,-13 46 0,4-27 0,-4 38 0,-1 1 0,1-30 0,1 30 0,-2 23 0,2-18-868,1-10 868,0 2 0,-3 22 0,1 1 0,4-20 0,4 15 0,-3-11 0,-2 20 0,-1 2 0,4-21 0,5-28 0,1 1 0,-4 28 0,-1 22 0,0 0 0,2-22 0,2-29 0,2 1 0,-1 27 0,1 20 0,0-1 0,0-21 0,2 12 0,3 3 0,2 17 0,-2-24 0,-2-27 0,3 40 0,-1-3 0,-5-54 0,0 25 0,0-3 0,0-29 0,0 53 0,0-62 0,-4 38 0,3-47 868,-4 24-868,5-27 0,-4 10 0,3-11 0,-3 3 0,4-5 0,0 1 0,0-1 0,-5-3 0,4 2 0,-7-7 0,-21 9 0,14-9 0,-79 14 0,63-12 0,-41 7 0,-4 0 0,27-7 0,-16 3 0,-17 2 0,13 0-617,0 0 617,-1-1 0,-23 2 0,-1-1 0,20 0 0,-21 2 0,18-2 0,-19 3 0,0-1 0,22-1 0,-7 2 0,5-2 0,-13 3 0,20-2 0,24-2 0,-26 3 0,6-2 0,45-7 0,-28 3 0,44-10 0,4-5 0,0 5 0,0 1 0</inkml:trace>
  <inkml:trace contextRef="#ctx0" brushRef="#br0" timeOffset="29657">1637 894 24575,'-10'0'0,"1"5"0,-1-4 0,0 3 0,1-4 0,3 4 0,-2-3 0,-21 8 0,13-8 0,-53 7 0,51-7 0,-32 2 0,-3-1 0,24-2 0,-46 0 0,-2 0 0,34 0 0,-39 0 0,1 0 0,43 0 0,-17 0 0,4 0 0,28 0 0,-14 0 0,32-5 0,5 4 0,5-3 0,5 4 0,-1 0 0,-4 4 0,4-3 0,-8 8 0,3-4 0,5 13 0,-7-6 0,11 27 0,-12-24 0,3 53 0,-9-43 0,-7 74 0,0-71 0,-4 31 0,1 2 0,6-31 0,-5 22 0,1-1 0,6-27 0,-7 38 0,9-47 0,-8 28 0,11-30 0,-7 9 0,14-17 0,0 0 0,4-5 0,-3-5 0,28-9 0,-23 3 0,41-8 0,-38 14 0,34-4 0,-38 4 0,45 0 0,-43 0 0,49 5 0,-46 0 0,52 0 0,-50 0 0,41 0 0,-44 0 0,17 0 0,-20 0 0,2 0 0,-7 0 0,-2 0 0</inkml:trace>
  <inkml:trace contextRef="#ctx0" brushRef="#br0" timeOffset="31066">13506 948 24575,'10'0'0,"-1"0"0,1 0 0,-1 0 0,1 0 0,-1 0 0,5 0 0,-3 0 0,19 8 0,-16-6 0,38 15 0,-36-15 0,63 15 0,-59-10 0,39 3 0,2-1 0,-35-2 0,38 4 0,0-2 0,-42-7 0,34 8 0,3 0 0,-21-7 0,42 7 0,-53-10 0,-4 0 0,-14 0 0,-3 4 0,-2 1 0,-4 5 0,-5 12 0,4-9 0,-8 36 0,8-26 0,-14 59 0,13-49 0,-8 21 0,0 1 0,7-20 0,-3 17 0,2-1 0,4-26 0,0 47 0,0-56 0,4 28 0,-3-33 0,-1 3 0,-5-10 0,-5-4 0,-4 0 0,3 0 0,-45 0 0,36 5 0,-35 0 0,-3 1 0,27 1 0,-32 2 0,-2-3 0,29-4 0,-24 3 0,2 0 0,30-4 0,-53 9 0,66-5 0,-16 0 0,25-1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0:46:48.273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9792 5269 24575,'28'25'0,"-12"-6"0,-2-11 0,-13-1 0,46 15 0,-28-13 0,59 28 0,-53-29 0,24 11 0,3 0 0,-12-10-4252,40 14 1,2-1 4251,-29-11-940,20 7 1,18 6 0,-16-6 939,-9-4-1012,13 4 1,17 4 0,-18-6 1011,-13-5-677,9 0 1,18 3 0,-17-2 676,-4 2 0,16-3 0,22 0 0,-20-2 0,-13 0 0,-8-3 0,19 2 0,0-1 0,-18-1 0,16 2 0,-13-2 0,20 1 0,0 0 0,-19-1 0,16 2 0,-7-4 0,25 0 0,0-1 0,-23-1 0,13-2 0,-29 0 0,20 0 0,8 0 0,-8 0 0,-20 0 0,28 0 0,-28-1 0,19-1 0,7 1 0,-6-1 0,-20 1 0,27 0 0,-24-2 0,22-2 0,7 1 0,-7-1 0,-22 2 0,-20 1 0,0 1 0,35-4 0,24-2 0,0 0 0,-27 1 0,3-3 0,7 0 0,19-2 0,-20 2 0,-14-1 0,0-3 0,16-3 0,-17 4 0,-11 6 0,32-15 0,-6-1 0,-50 14 307,19-8 0,-3 0-307,-30 4 2308,40-9-2308,-51 15 869,8-4 0,-21 9 0,0-3 0</inkml:trace>
  <inkml:trace contextRef="#ctx0" brushRef="#br0" timeOffset="1076">15721 5303 24575,'5'3'0,"2"-2"0,-6 6 0,6-3 0,-3 1 0,4-2 0,7 4 0,-6-5 0,20 15 0,-18-14 0,32 18 0,-30-19 0,47 16 0,-45-13 0,68 11 0,-59-11 0,27 3 0,1-1 0,-27-5 0,74 10 0,-76-11 0,63 4 0,-65-5 0,49 0 0,-56 0 0,27 0 0,-35 3 0,1 1 0,-11 4 0,-1 0 0,-2-4 0,3 7 0,-1-6 0,-5 13 0,5-8 0,-10 19 0,9-18 0,-11 25 0,14-25 0,-18 32 0,15-30 0,-21 41 0,17-39 0,-31 39 0,28-41 0,-34 30 0,35-35 0,-21 20 0,23-26 0,-1 12 0,7-13 0,4 2 0</inkml:trace>
  <inkml:trace contextRef="#ctx0" brushRef="#br0" timeOffset="-12561">14080 1097 24575,'8'0'0,"0"0"0,5 0 0,-4 0 0,3 0 0,-4 0 0,50-3 0,-33 2 0,34-1 0,3 1 0,-22 1-3392,43 0 0,2 0 3392,-30 0 0,9 0 0,14 0 0,-12 0 0,-2 0 0,7 2 0,17 2 0,-15 0 0,3-2 0,-3 5 0,14 4 0,-16-4 0,-7-3 0,3 7 0,13 4 0,-17-2 0,-14-3 0,35 9 0,-6 0 0,-51-8 0,69 14 0,-80-19 6784,38 13-6784,-46-14 0,13 3 0,-16-5 0,-1-3 0,-1 0 0</inkml:trace>
  <inkml:trace contextRef="#ctx0" brushRef="#br0" timeOffset="-8843">15745 734 24575,'4'8'0,"-3"-1"0,2 1 0,1-3 0,-3 2 0,6 4 0,-7-2 0,11 20 0,-9-17 0,15 27 0,-11-27 0,24 44 0,-18-40 0,41 57 0,-37-57 0,50 50 0,-51-52 0,50 43 0,-50-43 0,40 33 0,-46-36 0,29 18 0,-34-19 0,28 11 0,-25-15 0,28 19 0,-23-22 0,28 22 0,-29-23 0,21 16 0,-21-17 0,7 10 0,-17-10 0,-2 2 0,-7-3 0,-12 4 0,4-3 0,-47 16 0,35-14 0,-22 8 0,0 1 0,19-4 0,-21 4 0,-1 1 0,24-6 0,-29 10 0,-1 0 0,26-12 0,-28 14 0,0 1 0,24-11 0,-20 6 0,0 1 0,20-4 0,-60 11 0,75-17 0,-39 9 0,48-13 0,-12 5 0,20-7 0,2 0 0</inkml:trace>
  <inkml:trace contextRef="#ctx0" brushRef="#br0" timeOffset="-6295">6549 1885 24575,'8'0'0,"0"0"0,-1 0 0,1 0 0,0 0 0,7 0 0,-6 0 0,37 4 0,-30-3 0,80 13 0,-69-12 0,42 7 0,4 1 0,-29-8-3392,51 10 0,6 0 3392,-35-8 0,23 6 0,24 3 0,-20-4-779,-2-4 779,-25-1 0,21 2 0,6 1 0,-4-1 0,-20-1-562,-14 0 1,1 0 561,19-1 0,22 0 0,7 0 0,-7 0 0,-21-1 0,-16 2 0,0-1 0,18-1 0,22 0 0,7-1 0,-6 1 0,-21-1-685,-12-1 1,0-1 684,2 1 0,17 0 0,10 1 0,0-1 0,-8 0 0,-18 0 0,5-1 0,1 0 0,-1 0 0,20 0 0,9 0 0,0 0 0,-9 0 0,-19 0 0,2 0 0,0 0 0,-6-1 0,19 0 0,11 0 0,3 0 0,-2-1 0,-11 1 0,-19 0 1387,13 0 0,1 1-1387,-17-1 0,18 0 0,11 0 0,6 0 0,0 0 0,-5 0 0,-11 0 0,-17 0-999,24 1 1,-1 0 998,-17 1 0,19 0 0,10 0 0,4 0 0,-4 1 0,-13-1 0,-20 0 0,6-1 0,-1 1 0,-5 1 0,20-1 0,12 1 0,4 0 0,-4 1 0,-10-1 0,-20 1 0,14 2 0,1 0 0,-20-3 0,18 0 0,12 0 0,6 0 0,1 0 0,-6 0 0,-12 0 0,-16 0 0,-2 1 0,-15 1 0,13-1 0,5-1 0,15 1 0,9-1 0,3 0 0,-4 0 0,-11 0 0,-18-1 0,6 1 0,-1-2 0,1 1 0,18 1 0,10-1 0,-1 1 0,-10-1 0,-19 0 0,-6-1 0,0 0 0,12 0 0,22 0 0,5 0 0,-9 0 0,-25 0 0,17 0 0,-8 0 0,14 0 0,-23 0 1067,-30 0-1067,14 0 0,-6 0 0,-33 0 402,12 0 1,-25 0 0,-2 0 0</inkml:trace>
  <inkml:trace contextRef="#ctx0" brushRef="#br0" timeOffset="-5729">17549 2146 24575,'0'7'0,"0"1"0,0 3 0,0-2 0,0 3 0,4 18 0,-3-17 0,2 47 0,-3-45 0,3 43 0,-2-45 0,3 37 0,-4-37 0,3 33 0,-2-34 0,6 31 0,-6-31 0,2 13 0,-3-17 0,0 0 0,0 0 0,0-4 0,0 0 0</inkml:trace>
  <inkml:trace contextRef="#ctx0" brushRef="#br0" timeOffset="-4609">17202 2602 24575,'8'0'0,"-1"0"0,1 4 0,0-3 0,0 2 0,3 4 0,-2-2 0,23 17 0,-19-15 0,42 24 0,-41-26 0,46 27 0,-46-25 0,41 22 0,-42-22 0,26 18 0,-29-19 0,12 9 0,-17-7 0,9-4 0,-12 3 0,15-3 0,-10 1 0,7-2 0,-6-3 0,0 0 0,10-7 0,-7 5 0,36-23 0,-31 20 0,47-34 0,-49 30 0,27-19 0,2-3 0,-22 9 0,32-18 0,-1-1 0,-32 19 0,56-42 0,-67 52 0,26-18 0,-32 25 0,7-2 0</inkml:trace>
  <inkml:trace contextRef="#ctx0" brushRef="#br0" timeOffset="-19820">3007 1408 24575,'8'0'0,"-1"0"0,1 0 0,-3 4 0,2-3 0,0 2 0,2-3 0,13 7 0,-12-5 0,26 12 0,-24-13 0,39 13 0,-36-12 0,59 16 0,-51-15 0,29 6 0,1 0 0,-22-7 0,27 2 0,-1-1 0,-27-3 0,24-7 0,-2-2 0,-22 5 0,18-12 0,-2-2 0,-23 9 0,38-18 0,-50 22 0,8 1 0,-19 9 0,-1 3 0,-3 0 0,4-1 0,-3 15 0,-2-11 0,-6 46 0,1-36 0,0 28 0,-1 1 0,0-18 0,-5 32 0,1 0 0,6-31 0,-11 38 0,0-1 0,10-35 0,-8 33 0,0-3 0,11-39 0,-12 57 0,17-69 0,-5 21 0,3-29 0,0 5 0,-4-11 0,-15 0 0,11 0 0,-48 0 0,43 0 0,-52 7 0,55-2 0,-36 13 0,41-8 0,-33 15 0,33-15 0,-24 16 0,27-17 0,-12 10 0,20-18 0,-5 2 0,8-11 0,-2 3 0,-3 2 0</inkml:trace>
  <inkml:trace contextRef="#ctx0" brushRef="#br0" timeOffset="-18457">2148 1459 24575,'8'-4'0,"0"0"0,0-1 0,-1-2 0,1 3 0,0-4 0,27-32 0,-15 19 0,19-27 0,2-3 0,-12 19-2262,11-15 1,9-12 0,-8 11 2261,-4 8 0,25-21 0,20-17 0,-14 16-557,-4 15 557,-7 7 0,17-10 0,0 0 0,-14 13 0,18-2 0,-16 12 0,16-6 0,0 1 0,-16 9 0,12-1 0,6 3 0,17-3 0,-19 7 0,-22 8 0,37-2 0,-3 1 0,-48 4 0,21 1 0,-2 1 0,-32 3 0,52-6 0,-61 6 0,46-3 0,-50 4 6508,39 0-6508,-44 0 833,22 0-833,-23-3 0,12 2 0,-17-3 0,2 4 0</inkml:trace>
  <inkml:trace contextRef="#ctx0" brushRef="#br0" timeOffset="-17247">4457 1 24575,'3'4'0,"1"3"0,4-6 0,0 6 0,0-6 0,0 6 0,13-3 0,-9 4 0,30 3 0,-23-6 0,40 13 0,-39-16 0,45 16 0,-51-16 0,58 13 0,-56-13 0,59 10 0,-59-11 0,40 6 0,-44-6 0,17 2 0,-21-3 0,0 4 0,-4 0 0,-4 4 0,-4 0 0,3 0 0,-13 20 0,12-15 0,-27 37 0,25-37 0,-40 50 0,33-41 0,-53 54 0,46-50 0,-31 21 0,-4 0 0,24-16 0,-30 19 0,1 0 0,32-23 0,-19 12 0,3-2 0,25-18 0,-37 27 0,46-35 0,-13 7 0,20-14 0,-3 0 0</inkml:trace>
  <inkml:trace contextRef="#ctx0" brushRef="#br0" timeOffset="3307">4379 1471 24575,'-8'3'0,"1"-2"0,-1 2 0,0 1 0,0-3 0,-7 6 0,5-6 0,-33 2 0,28-3 0,-75 8 0,63-5 0,-23 1 0,0 0 0,28-4 0,-52 0 0,59 0 0,-19 4 0,30 0 0,8 0 0,-3 3 0,2-2 0,-3 2 0,0 1 0,0 0 0,0 0 0,0 14 0,-3-11 0,-2 40 0,1-36 0,-8 63 0,10-55 0,-15 73 0,15-66 0,-5 66 0,10-73 0,5 47 0,1-61 0,-2 19 0,0-24 0,-6 4 0,6-3 0,-6 1 0,3-1 0,-1-1 0,1 0 0,4-4 0,0 3 0,14 1 0,-11 1 0,37-2 0,-29-3 0,71 5 0,-59-4 0,29 1 0,0 0 0,-29-2 0,33 2 0,0 0 0,-30-1 0,20 5 0,-2-1 0,-31-3 0,28 8 0,-43-9 0,5 3 0</inkml:trace>
  <inkml:trace contextRef="#ctx0" brushRef="#br0" timeOffset="5101">5752 1493 24575,'18'4'0,"-1"-3"0,-12 2 0,2-3 0,-2 3 0,2-2 0,18 10 0,-12-9 0,52 9 0,-49-7 0,83 1 0,-73-1 0,35-2 0,1-1 0,-30 0 0,30 3 0,0 0 0,-30-3 0,24 1 0,-2 0 0,-30-2 0,45 0 0,-56 0 0,12 0 0,-21 4 0,0 0 0,-8 0 0,3 3 0,-6-2 0,6 3 0,-6-1 0,6 1 0,-9 4 0,8-4 0,-23 28 0,17-17 0,-22 37 0,18-33 0,-17 46 0,16-42 0,-22 64 0,27-62 0,-15 56 0,21-65 0,-9 40 0,10-47 0,-2 26 0,3-28 0,0 14 0,0-16 0,0 10 0,0-11 0,-4 0 0,0-4 0,-9-4 0,-12 0 0,8 0 0,-51-5 0,44 4 0,-66-3 0,68 4 0,-54 4 0,61-3 0,-46 11 0,48-11 0,-26 13 0,28-12 0,-8 8 0,15-9 0,1 3 0</inkml:trace>
  <inkml:trace contextRef="#ctx0" brushRef="#br0" timeOffset="-27038">770 1409 24575,'-8'0'0,"3"4"0,-2-3 0,3 2 0,-1 1 0,-2-4 0,-8 4 0,5-1 0,-26-2 0,23 3 0,-52-4 0,47 0 0,-49 0 0,50 4 0,-33-3 0,32 3 0,-15 0 0,28 0 0,1 4 0,5 0 0,6 7 0,-6-6 0,9 27 0,-8-23 0,5 36 0,-7-36 0,4 47 0,-3-39 0,2 53 0,-3-47 0,0 43 0,0-50 0,0 40 0,0-46 0,-4 32 0,0-35 0,0 11 0,0-14 0,4 0 0,0-1 0,-3-2 0,2 2 0,-3-3 0,4 4 0,-3 7 0,2-6 0,-6 6 0,6-7 0,-3 0 0,4 0 0,-3-1 0,2 1 0,-3 0 0,4 0 0,0 0 0,-3 3 0,2-2 0,-3 2 0,4-3 0,-3-4 0,2 3 0,-3-2 0,8-1 0,0-1 0,4-3 0,29 0 0,-16 0 0,66 0 0,-56 0 0,21 0 0,0 0 0,-22 0 0,69 0 0,-70 0 0,42 7 0,-54-1 0,19 5 0,-26-7 0,8 3 0,-13-6 0,-2 3 0</inkml:trace>
  <inkml:trace contextRef="#ctx0" brushRef="#br0" timeOffset="13652">672 2409 24575,'-8'0'0,"0"0"0,0 0 0,0 0 0,0 0 0,-15 0 0,11 0 0,-44 5 0,40-4 0,-61 11 0,60-10 0,-50 12 0,54-12 0,-29 8 0,32-9 0,-9 3 0,15-1 0,-3-2 0,6 6 0,-3-3 0,4 4 0,-3 0 0,-5 22 0,3-11 0,-11 63 0,9-45-3392,-9 58 0,0 6 3392,6-28 0,0-2 0,-3 21 0,0 3 0,3-20-675,3-24 1,1 1 674,-3 23 0,-3 23 0,-1 8 0,1-6 0,3-20 0,2-10 0,1 2 0,-1 6 0,-1 21 0,-1 11 0,1 1 0,1-11 0,3-21 0,1-2 0,2-2 0,0 1 0,-1 20 0,0 8 0,0 0 0,1-12 0,1-21 0,0-14 0,2-1 0,1 15 0,1 19 0,1 6 0,1-7 0,-1-22 0,4 24 0,-2-4 0,1 15 0,0-22 0,3-27 0,-7 9 0,0-7 0,2-36 0,1 12 0,-3-28 6116,4-3-6116,37-13 0,-23 6 0,41-15 0,5-2 0,-23 6-1589,14-1 0,14-4 0,-13 4 1589,-4 2 0,11 2 0,16-1 0,-16 3 0,-15 4 0,15 1 0,17-2 0,-19 3 0,-23 5 0,45-2 0,-3 2 0,-54 3 0,54 7 0,-73-7 1696,3 6 0,-10-7 0,-4 4 0</inkml:trace>
  <inkml:trace contextRef="#ctx0" brushRef="#br0" timeOffset="15741">14928 2348 24575,'8'0'0,"0"3"0,0-2 0,5 3 0,-4-1 0,7-2 0,-2 7 0,67 2 0,-39 2-3392,48-1 0,3-1 3392,-36-2 0,16-1 0,19 1 0,-17-3-25,-13-2 25,19 3 0,20 2 0,-22-2 0,-23-4 0,11 3 0,14 1 0,-20-2 0,-29-3 0,24 4 0,-6 2 0,-40-2 0,12 4 6772,-23-2-6772,-9 4 37,8-1-37,-12 18 0,9-16 0,-10 30 0,9-29 0,-13 57 0,12-47 0,-9 41 0,0 4 0,1-23 0,-2 31 0,-4 23 0,5-16-1221,2-3 1221,0-2 0,-5 23 0,1 2 0,6-21 0,7-31 0,2 1 0,-4 16 0,-4 20 0,-1 6 0,1-6 0,4-19 0,5-15 0,0 0 0,-6 32 0,-2 22 0,-1 0 0,4-25 0,3 6 0,-5 5 0,-2 21 0,3-26 0,6-27 0,-4 31 0,2-8 0,4-59 0,0 40 0,3-57 0,-5 3 0,1-9 1221,-7-3-1221,-33 0 0,20 0 0,-34 0 0,-3 0 0,22 0-3392,-55 6 0,-5 1 3392,45-4 0,-43 8 0,0 1-60,45-10 60,-13 6 0,-14 4 0,13-2 0,2 0 0,-20 6 0,-21 5 0,21-2 0,22-1 0,-35 7 0,9-2 0,64-16 0,-35 16 6754,44-20-6754,-6 11 0,14-14 0,4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2046-10D0-8E42-BC7B-9300C955F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9F674-FFFD-814F-8C3A-B9645E773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9A98-0F69-5445-AF50-C8F388A4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D192-743C-8243-800A-DA950A44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25310-3054-314A-83CB-CBEBE349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7580-63D9-FC41-8191-7CB7E8A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C890-B126-464B-A949-BB94E9324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D13A7-A6A4-9947-8EFB-51ECAE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F5A-3164-E94B-8653-E117C458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F48C-A41B-5944-B75A-7F4D157F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FD114-8224-D444-8006-026A0724A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B6568-439E-CD4D-8844-25D189E3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A989-403F-C94F-BBDE-E9C1B3B2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BAE0-DAEF-074B-BECB-E603684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F533-A2F3-BC44-8A03-AD332566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5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BBB-86B8-2E4C-B13A-19B1E0A2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E035-DA01-BA41-A54C-840F176E0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064E-D0B0-2E46-A0F3-50AE8EC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C96A-7E8C-514F-98E5-B07BB22F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1F0C1-61BF-2142-832D-67C89319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50B1-87A6-4B49-823B-4D6D1E96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984D7-5041-0C48-9091-13BF87A5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3DF1-B1FD-E446-92B6-DC7C29E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2296-5724-604E-972F-95305B03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6661-3923-124D-8273-7D8F7132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4EBE-4918-0C48-A373-6C8804CB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E2CA-BF6D-B646-B5B2-D7100482D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1A6F7-0A25-A74E-869C-8F69A0D7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CFA0-0748-394A-9BAE-F0252692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40CC-698B-FC41-A8B4-65FC386F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EA866-6B46-1743-AB00-8A6C5F5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C526-CBE3-0C49-B393-FA084E1C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1E02-1C6C-2D47-A244-E8AA2516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06B77-50C4-D44B-B132-4CE3DF3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7D6-7F46-5943-B600-B9A0BC0B9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74F0A-761C-D244-A08F-4034022BF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979E8-E848-8742-8100-BD506B7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D9EE3-62CF-D646-841B-2A985C7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91E96-79DF-F048-9D7C-D3C3B168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F48-5597-9547-BB31-29CAC1E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8E2D0-D108-EC4B-8B3D-524CC11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224A9-4EA3-1145-B317-9ED5376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F0F0-4426-7446-AC4A-32326AC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AB13B-4112-594D-A98F-7DCA0553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E8778-AC96-8744-9E59-658BCFA7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93F94-AB67-B446-B60C-33DE831A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2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047-9905-5544-BCDE-95CC9B9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4D18-A327-054A-AAC9-D8B97BB6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9AFF-212E-7D48-AF3F-596D9732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FBEBB-7784-5A4C-BC65-0F0D8A48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46C6-B178-5048-92B0-6B24E888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AC22-4CD2-384B-B939-C0FD23B9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136C-C644-EC48-ACEE-D21B7A0E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2A95-434A-E54D-B9FC-D9A6DDA56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8A7BC-84FC-4C4F-8BA7-8CFBDBF12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8B0BF-66D0-0F4D-9CA3-EA18D6C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7A8E0-DF87-074E-A028-CD89CB3A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70EB-4BFE-8F49-A256-6889D1F7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ADE71-55EC-EA45-AA18-A1D09281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5545-B290-D94A-95E6-B7D7D257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38DF-DC5E-9D4C-A9B8-29779C35D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EA7E-3AE2-814A-A77D-462F715BD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5FAD-B445-9648-92FD-E77D4354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mozilla.org/en-US/docs/Web/API/Document_Object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asperjs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asperjs.org/en/latest/installation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lynn8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32348/regex-match-open-tags-except-xhtml-self-contained-tag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flynn@wm.edu" TargetMode="Externa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2096-7414-694F-A4C9-BDBFE187F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3930" y="1214988"/>
            <a:ext cx="6105194" cy="203105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Automating Migrations to Cascade CMS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F2C8-C8C1-4148-ABC4-CEB01F8D1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505158"/>
            <a:ext cx="6105194" cy="191174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800" dirty="0">
                <a:solidFill>
                  <a:srgbClr val="FFFFFF"/>
                </a:solidFill>
              </a:rPr>
              <a:t>Sean Flynn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Web Developer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FFFF"/>
                </a:solidFill>
              </a:rPr>
              <a:t>William &amp; Mary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Williamsburg, Virginia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2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7E5F7-9D23-E344-9355-54F7E132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Migration Options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D372-253A-B645-8FD7-5187BFA0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Delve directly into the database (oh no)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Have someone retype 600+ news stories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There aren’t enough student workers in the </a:t>
            </a:r>
            <a:r>
              <a:rPr lang="en-US" sz="2800" i="1" dirty="0">
                <a:solidFill>
                  <a:srgbClr val="000000"/>
                </a:solidFill>
              </a:rPr>
              <a:t>world</a:t>
            </a:r>
            <a:br>
              <a:rPr lang="en-US" sz="2800" i="1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Or … web scraping!</a:t>
            </a:r>
          </a:p>
        </p:txBody>
      </p:sp>
    </p:spTree>
    <p:extLst>
      <p:ext uri="{BB962C8B-B14F-4D97-AF65-F5344CB8AC3E}">
        <p14:creationId xmlns:p14="http://schemas.microsoft.com/office/powerpoint/2010/main" val="4631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16160-1875-1C42-AA88-7885FF37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101</a:t>
            </a:r>
          </a:p>
        </p:txBody>
      </p:sp>
      <p:pic>
        <p:nvPicPr>
          <p:cNvPr id="1026" name="Picture 2" descr="Data Pipeline">
            <a:extLst>
              <a:ext uri="{FF2B5EF4-FFF2-40B4-BE49-F238E27FC236}">
                <a16:creationId xmlns:a16="http://schemas.microsoft.com/office/drawing/2014/main" id="{E1CF2CB4-92C1-B044-9714-05FFE567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6" y="307731"/>
            <a:ext cx="1110454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EDA61-59E9-BB4F-BC0F-40EA6E06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454322"/>
            <a:ext cx="6105194" cy="1949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 Selectors </a:t>
            </a:r>
            <a:b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You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6CECE5-3D6E-E546-B6A9-8249D02307D0}"/>
              </a:ext>
            </a:extLst>
          </p:cNvPr>
          <p:cNvSpPr txBox="1"/>
          <p:nvPr/>
        </p:nvSpPr>
        <p:spPr>
          <a:xfrm>
            <a:off x="7401697" y="2884468"/>
            <a:ext cx="479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&lt;h1 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id=“</a:t>
            </a:r>
            <a:r>
              <a:rPr lang="en-US" sz="2000" dirty="0" err="1">
                <a:solidFill>
                  <a:srgbClr val="B9975B"/>
                </a:solidFill>
                <a:latin typeface="Courier" pitchFamily="2" charset="0"/>
              </a:rPr>
              <a:t>pageTitle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&gt;Inspiring, Empowering and Leading at William &amp; Mary Women's Weekend&lt;/h1&gt;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E3B6D-0470-0B48-AC34-A23FDBC2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76"/>
            <a:ext cx="7021285" cy="533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22591-4C86-9D42-B353-9C8866419C45}"/>
              </a:ext>
            </a:extLst>
          </p:cNvPr>
          <p:cNvSpPr txBox="1"/>
          <p:nvPr/>
        </p:nvSpPr>
        <p:spPr>
          <a:xfrm>
            <a:off x="7401697" y="36145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IDs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14:cNvPr>
              <p14:cNvContentPartPr/>
              <p14:nvPr/>
            </p14:nvContentPartPr>
            <p14:xfrm>
              <a:off x="2454632" y="3123728"/>
              <a:ext cx="5045919" cy="1323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991" y="3106088"/>
                <a:ext cx="5081560" cy="1359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BAC8D49-C367-174B-95D3-CA3D876B5629}"/>
              </a:ext>
            </a:extLst>
          </p:cNvPr>
          <p:cNvSpPr txBox="1"/>
          <p:nvPr/>
        </p:nvSpPr>
        <p:spPr>
          <a:xfrm>
            <a:off x="7441694" y="1192447"/>
            <a:ext cx="384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id=“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#, e.g., </a:t>
            </a:r>
            <a:r>
              <a:rPr lang="en-US" dirty="0">
                <a:latin typeface="Courier" pitchFamily="2" charset="0"/>
              </a:rPr>
              <a:t>#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77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6439301" y="1740288"/>
            <a:ext cx="57526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&lt;article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class="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news_listing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sz="1400" dirty="0">
                <a:latin typeface="Courier" pitchFamily="2" charset="0"/>
              </a:rPr>
              <a:t>&gt;[…]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&lt;a </a:t>
            </a:r>
            <a:r>
              <a:rPr lang="en-US" sz="1400" dirty="0" err="1">
                <a:latin typeface="Courier" pitchFamily="2" charset="0"/>
              </a:rPr>
              <a:t>href</a:t>
            </a:r>
            <a:r>
              <a:rPr lang="en-US" sz="1400" dirty="0">
                <a:latin typeface="Courier" pitchFamily="2" charset="0"/>
              </a:rPr>
              <a:t>="oyster-</a:t>
            </a:r>
            <a:r>
              <a:rPr lang="en-US" sz="1400" dirty="0" err="1">
                <a:latin typeface="Courier" pitchFamily="2" charset="0"/>
              </a:rPr>
              <a:t>pointer.php</a:t>
            </a:r>
            <a:r>
              <a:rPr lang="en-US" sz="1400" dirty="0">
                <a:latin typeface="Courier" pitchFamily="2" charset="0"/>
              </a:rPr>
              <a:t>" title="The Pearl"&gt;The Pearl&lt;/a&gt;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&lt;div class="article-meta"&gt;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class="author"&gt;Noah Petersen '18&lt;/span&gt;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class="date"&gt;September 27, 2018&lt;/span&gt;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&lt;/header&gt;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&lt;p&gt;Sylvia Weinstein ’60, editor of the […] 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&lt;/p&gt;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&lt;/article&gt;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27DC6B-82AF-4B4F-948C-BB1AA7B7DE4B}"/>
              </a:ext>
            </a:extLst>
          </p:cNvPr>
          <p:cNvSpPr txBox="1"/>
          <p:nvPr/>
        </p:nvSpPr>
        <p:spPr>
          <a:xfrm>
            <a:off x="6488996" y="412295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14:cNvPr>
              <p14:cNvContentPartPr/>
              <p14:nvPr/>
            </p14:nvContentPartPr>
            <p14:xfrm>
              <a:off x="2817549" y="766175"/>
              <a:ext cx="4862520" cy="4676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9549" y="748536"/>
                <a:ext cx="4898160" cy="4712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7151570" y="3248393"/>
            <a:ext cx="331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news_listing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3DEE2-59B6-0C43-A3E7-1CDE395D5752}"/>
              </a:ext>
            </a:extLst>
          </p:cNvPr>
          <p:cNvSpPr txBox="1"/>
          <p:nvPr/>
        </p:nvSpPr>
        <p:spPr>
          <a:xfrm>
            <a:off x="6495969" y="418204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44616D-BA79-904D-8DF9-A6A65DCA4AC5}"/>
              </a:ext>
            </a:extLst>
          </p:cNvPr>
          <p:cNvSpPr txBox="1"/>
          <p:nvPr/>
        </p:nvSpPr>
        <p:spPr>
          <a:xfrm>
            <a:off x="6495969" y="1249201"/>
            <a:ext cx="378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or many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class=“</a:t>
            </a:r>
            <a:r>
              <a:rPr lang="en-US" dirty="0" err="1">
                <a:latin typeface="Courier" pitchFamily="2" charset="0"/>
              </a:rPr>
              <a:t>someClass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., e.g., </a:t>
            </a: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14:cNvPr>
              <p14:cNvContentPartPr/>
              <p14:nvPr/>
            </p14:nvContentPartPr>
            <p14:xfrm>
              <a:off x="2499309" y="815855"/>
              <a:ext cx="4825080" cy="5742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309" y="797855"/>
                <a:ext cx="4860720" cy="57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5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3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9409-A775-2D44-8CCC-022FE92E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DOM Object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2ECE7-0DA8-6B48-9646-453F55CF167D}"/>
              </a:ext>
            </a:extLst>
          </p:cNvPr>
          <p:cNvSpPr txBox="1"/>
          <p:nvPr/>
        </p:nvSpPr>
        <p:spPr>
          <a:xfrm>
            <a:off x="7183976" y="365125"/>
            <a:ext cx="562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information: </a:t>
            </a:r>
            <a:br>
              <a:rPr lang="en-US" dirty="0"/>
            </a:br>
            <a:r>
              <a:rPr lang="en-US" dirty="0">
                <a:hlinkClick r:id="rId2"/>
              </a:rPr>
              <a:t>https://developer.mozilla.org/en-US/docs/Web/API/Document_Object_Model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9D259-0D97-AF45-9982-E7C18A36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69" y="1690687"/>
            <a:ext cx="4927865" cy="44862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E2F79-1612-9049-97F1-7B05B4ED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76" y="1690687"/>
            <a:ext cx="3731801" cy="3892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14:cNvPr>
              <p14:cNvContentPartPr/>
              <p14:nvPr/>
            </p14:nvContentPartPr>
            <p14:xfrm>
              <a:off x="661869" y="839255"/>
              <a:ext cx="11061006" cy="549418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229" y="776257"/>
                <a:ext cx="11186646" cy="5619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2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67F4-9B98-DE49-BCD0-4C533F97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and Child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D1CF-6634-A840-B2BD-35B7160E069B}"/>
              </a:ext>
            </a:extLst>
          </p:cNvPr>
          <p:cNvSpPr txBox="1"/>
          <p:nvPr/>
        </p:nvSpPr>
        <p:spPr>
          <a:xfrm>
            <a:off x="838200" y="2323734"/>
            <a:ext cx="9972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&lt;div </a:t>
            </a:r>
            <a:r>
              <a:rPr lang="en-US" dirty="0">
                <a:solidFill>
                  <a:srgbClr val="B9975B"/>
                </a:solidFill>
                <a:latin typeface="Courier" pitchFamily="2" charset="0"/>
              </a:rPr>
              <a:t>id=“parent”</a:t>
            </a:r>
            <a:r>
              <a:rPr lang="en-US" dirty="0">
                <a:latin typeface="Courier" pitchFamily="2" charset="0"/>
              </a:rPr>
              <a:t>&gt;</a:t>
            </a:r>
          </a:p>
          <a:p>
            <a:r>
              <a:rPr lang="en-US" dirty="0">
                <a:latin typeface="Courier" pitchFamily="2" charset="0"/>
              </a:rPr>
              <a:t>      &lt;p 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class=“</a:t>
            </a:r>
            <a:r>
              <a:rPr lang="en-US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”</a:t>
            </a:r>
            <a:r>
              <a:rPr lang="en-US" dirty="0">
                <a:latin typeface="Courier" pitchFamily="2" charset="0"/>
              </a:rPr>
              <a:t>&gt;Some &lt;span </a:t>
            </a:r>
            <a:r>
              <a:rPr lang="en-US" dirty="0">
                <a:solidFill>
                  <a:srgbClr val="E56A54"/>
                </a:solidFill>
                <a:latin typeface="Courier" pitchFamily="2" charset="0"/>
              </a:rPr>
              <a:t>class=“red”</a:t>
            </a:r>
            <a:r>
              <a:rPr lang="en-US" dirty="0">
                <a:latin typeface="Courier" pitchFamily="2" charset="0"/>
              </a:rPr>
              <a:t>&gt;Text&lt;/span&gt; Here&lt;/p&gt;</a:t>
            </a:r>
          </a:p>
          <a:p>
            <a:r>
              <a:rPr lang="en-US" dirty="0">
                <a:latin typeface="Courier" pitchFamily="2" charset="0"/>
              </a:rPr>
              <a:t>&lt;/div&gt;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7BE3D-A6BF-9144-8527-09C562351F57}"/>
              </a:ext>
            </a:extLst>
          </p:cNvPr>
          <p:cNvSpPr txBox="1"/>
          <p:nvPr/>
        </p:nvSpPr>
        <p:spPr>
          <a:xfrm>
            <a:off x="846856" y="3787797"/>
            <a:ext cx="4804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the div: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paragraph: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span inside the paragraph: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54C49-2571-2A4F-A5CE-5D160EE28F2B}"/>
              </a:ext>
            </a:extLst>
          </p:cNvPr>
          <p:cNvSpPr txBox="1"/>
          <p:nvPr/>
        </p:nvSpPr>
        <p:spPr>
          <a:xfrm>
            <a:off x="5833157" y="3787797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</a:t>
            </a: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endParaRPr lang="en-US" sz="2400" dirty="0">
              <a:solidFill>
                <a:srgbClr val="11574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sz="2400" dirty="0">
                <a:latin typeface="Courier" pitchFamily="2" charset="0"/>
              </a:rPr>
              <a:t> &gt; </a:t>
            </a:r>
            <a:r>
              <a:rPr lang="en-US" sz="2400" dirty="0">
                <a:solidFill>
                  <a:srgbClr val="E56A54"/>
                </a:solidFill>
                <a:latin typeface="Courier" pitchFamily="2" charset="0"/>
              </a:rPr>
              <a:t>.red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2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9230065" y="91166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77834" y="80024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9018284" y="1763829"/>
            <a:ext cx="13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9509949" y="330102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14:cNvPr>
              <p14:cNvContentPartPr/>
              <p14:nvPr/>
            </p14:nvContentPartPr>
            <p14:xfrm>
              <a:off x="1664446" y="816702"/>
              <a:ext cx="7857000" cy="243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446" y="808062"/>
                <a:ext cx="7874640" cy="24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19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7716263" y="12056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7780071" y="1965774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.article-meta &gt; .date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7780071" y="26100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listing_content</a:t>
            </a:r>
            <a:r>
              <a:rPr lang="en-US" dirty="0">
                <a:latin typeface="Courier" pitchFamily="2" charset="0"/>
              </a:rPr>
              <a:t> &gt; header &gt; p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31846" y="879510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&gt;.article-meta &gt; .author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14:cNvPr>
              <p14:cNvContentPartPr/>
              <p14:nvPr/>
            </p14:nvContentPartPr>
            <p14:xfrm>
              <a:off x="1849604" y="919629"/>
              <a:ext cx="6550560" cy="2284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964" y="910988"/>
                <a:ext cx="6568201" cy="2302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79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3422F-4CEB-6F49-9DA8-AF0CB280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5A8D-280F-B442-88E0-D5540B9B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Web developer for William &amp; Mary Advancement</a:t>
            </a:r>
          </a:p>
          <a:p>
            <a:r>
              <a:rPr lang="en-US" sz="2400">
                <a:solidFill>
                  <a:srgbClr val="000000"/>
                </a:solidFill>
              </a:rPr>
              <a:t>Previously: HigherEdJobs.com, Penn State, Northwest Florida State College</a:t>
            </a:r>
          </a:p>
          <a:p>
            <a:r>
              <a:rPr lang="en-US" sz="2400">
                <a:solidFill>
                  <a:srgbClr val="000000"/>
                </a:solidFill>
              </a:rPr>
              <a:t>Primary work in ColdFusion, PHP, AEM, Cascade</a:t>
            </a:r>
          </a:p>
        </p:txBody>
      </p:sp>
    </p:spTree>
    <p:extLst>
      <p:ext uri="{BB962C8B-B14F-4D97-AF65-F5344CB8AC3E}">
        <p14:creationId xmlns:p14="http://schemas.microsoft.com/office/powerpoint/2010/main" val="276014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12234-9E12-BE41-8739-2E5FC6DF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with CasperJS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95BFA-88CC-1346-8245-CB669345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CasperJS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BE4E-44F9-5A40-9A83-F0B38879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781"/>
            <a:ext cx="5306084" cy="29024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Runs on </a:t>
            </a:r>
            <a:r>
              <a:rPr lang="en-US" sz="2400" dirty="0" err="1">
                <a:solidFill>
                  <a:srgbClr val="000000"/>
                </a:solidFill>
              </a:rPr>
              <a:t>PhantomJS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Lets us craft HTTP requests and execute JavaScript as if we were in a browser</a:t>
            </a:r>
          </a:p>
          <a:p>
            <a:r>
              <a:rPr lang="en-US" sz="2400" dirty="0">
                <a:hlinkClick r:id="rId3"/>
              </a:rPr>
              <a:t>casperjs.org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7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8E8B4-313F-CD47-8B5B-61B1A4B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Installing CasperJS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A98-9034-0640-8850-915720E7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657625"/>
            <a:ext cx="6072554" cy="154274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On a Mac: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brew install </a:t>
            </a:r>
            <a:r>
              <a:rPr lang="en-US" sz="2400" dirty="0" err="1">
                <a:solidFill>
                  <a:srgbClr val="000000"/>
                </a:solidFill>
                <a:latin typeface="Courier" pitchFamily="2" charset="0"/>
              </a:rPr>
              <a:t>casperjs</a:t>
            </a:r>
            <a:endParaRPr lang="en-US" sz="2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 Windows, Linux PCs: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Slightly harder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0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B97E5-4E80-EB4A-BA23-F7AC614B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46" y="2426678"/>
            <a:ext cx="2342115" cy="2645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CasperJS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Basic Structure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F84AEF3-EE31-EE42-BC4C-9B9E0EBF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10" y="249445"/>
            <a:ext cx="7559199" cy="634972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4893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41602-5E5E-DC41-9985-E1872F7D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Scraping Strategy: Index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BCBFB1-BAD2-4AE8-8904-9C029EE85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5509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399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B9AF8F-3EF1-0C4F-B055-CBF3162C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Scraping Strategy: Content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4D4F51-FD9C-4E80-9531-FBCAC465E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58515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62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97EA0-0FC3-A243-A15E-BDEF88F3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 Example: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9BE1-69D7-8042-BAC5-897597A7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This code (and more) is in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the Github!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/sflynn850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8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2E9C-7E20-D94F-9A1B-6719D050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800F-9010-2541-9AB6-A15A6133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Hit the index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Get a list of links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Iterate over the list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Open each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Extract content from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Fix content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Send API request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Rinse, Repeat</a:t>
            </a:r>
          </a:p>
        </p:txBody>
      </p:sp>
    </p:spTree>
    <p:extLst>
      <p:ext uri="{BB962C8B-B14F-4D97-AF65-F5344CB8AC3E}">
        <p14:creationId xmlns:p14="http://schemas.microsoft.com/office/powerpoint/2010/main" val="142146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6355F-8168-874D-BCB4-A8790A7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4" y="1246909"/>
            <a:ext cx="12155496" cy="548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A841F-D889-EF46-81C1-C62671F30C7E}"/>
              </a:ext>
            </a:extLst>
          </p:cNvPr>
          <p:cNvSpPr txBox="1"/>
          <p:nvPr/>
        </p:nvSpPr>
        <p:spPr>
          <a:xfrm>
            <a:off x="36504" y="0"/>
            <a:ext cx="7967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+mj-lt"/>
              </a:rPr>
              <a:t>casper.evaluate</a:t>
            </a:r>
            <a:r>
              <a:rPr lang="en-US" sz="4800" b="1" dirty="0">
                <a:solidFill>
                  <a:schemeClr val="bg1"/>
                </a:solidFill>
                <a:latin typeface="+mj-lt"/>
              </a:rPr>
              <a:t> &amp; Getting Links</a:t>
            </a:r>
          </a:p>
        </p:txBody>
      </p:sp>
    </p:spTree>
    <p:extLst>
      <p:ext uri="{BB962C8B-B14F-4D97-AF65-F5344CB8AC3E}">
        <p14:creationId xmlns:p14="http://schemas.microsoft.com/office/powerpoint/2010/main" val="414656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545C4-C654-454F-84E0-15A18787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Best Part of </a:t>
            </a:r>
            <a:r>
              <a:rPr lang="en-US" dirty="0" err="1">
                <a:solidFill>
                  <a:srgbClr val="FFFFFF"/>
                </a:solidFill>
              </a:rPr>
              <a:t>CasperJS</a:t>
            </a:r>
            <a:r>
              <a:rPr lang="en-US" dirty="0">
                <a:solidFill>
                  <a:srgbClr val="FFFFFF"/>
                </a:solidFill>
              </a:rPr>
              <a:t>: .evaluate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7C93-FD18-E242-8865-2BBB6386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Casper.evaluate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We get to run JS like we were in a browser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means we can do all kinds of </a:t>
            </a:r>
            <a:r>
              <a:rPr lang="en-US" sz="2400" dirty="0" err="1">
                <a:solidFill>
                  <a:srgbClr val="000000"/>
                </a:solidFill>
              </a:rPr>
              <a:t>document.whatever</a:t>
            </a:r>
            <a:r>
              <a:rPr lang="en-US" sz="2400" dirty="0">
                <a:solidFill>
                  <a:srgbClr val="000000"/>
                </a:solidFill>
              </a:rPr>
              <a:t> stuff, including (most essentially) </a:t>
            </a:r>
            <a:r>
              <a:rPr lang="en-US" sz="2400" dirty="0" err="1">
                <a:solidFill>
                  <a:srgbClr val="000000"/>
                </a:solidFill>
              </a:rPr>
              <a:t>document.querySelectorAll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Use </a:t>
            </a:r>
            <a:r>
              <a:rPr lang="en-US" sz="2400" dirty="0" err="1">
                <a:solidFill>
                  <a:srgbClr val="000000"/>
                </a:solidFill>
              </a:rPr>
              <a:t>querySelectorAll</a:t>
            </a:r>
            <a:r>
              <a:rPr lang="en-US" sz="2400" dirty="0">
                <a:solidFill>
                  <a:srgbClr val="000000"/>
                </a:solidFill>
              </a:rPr>
              <a:t>, not regex, to find the blocks you need.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Further reading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Remember, you have to return one single object out of a .evaluate block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2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EAFD9-3FF9-4E48-ACA6-695E6203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about you?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Graphic 23" descr="Male Profile">
            <a:extLst>
              <a:ext uri="{FF2B5EF4-FFF2-40B4-BE49-F238E27FC236}">
                <a16:creationId xmlns:a16="http://schemas.microsoft.com/office/drawing/2014/main" id="{14BDB2C0-2D17-494A-AD46-4EBE6106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BEE74-AC6C-9745-80C4-650CBE8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40" y="78610"/>
            <a:ext cx="5457206" cy="606097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How many of you are…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Web developers/designers/programmers?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Graphic designers?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Marketing/editorial?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Technical management?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45334-0633-3C43-9087-7AB0E4AAF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865607" cy="6858000"/>
          </a:xfrm>
        </p:spPr>
      </p:pic>
    </p:spTree>
    <p:extLst>
      <p:ext uri="{BB962C8B-B14F-4D97-AF65-F5344CB8AC3E}">
        <p14:creationId xmlns:p14="http://schemas.microsoft.com/office/powerpoint/2010/main" val="51998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7BDFB-13C9-004A-B9C2-B7A439D8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14537" y="2146908"/>
            <a:ext cx="13638630" cy="26295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E4193-C097-9A45-8A28-ACA761F4863C}"/>
              </a:ext>
            </a:extLst>
          </p:cNvPr>
          <p:cNvSpPr txBox="1"/>
          <p:nvPr/>
        </p:nvSpPr>
        <p:spPr>
          <a:xfrm>
            <a:off x="442912" y="314325"/>
            <a:ext cx="7748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Getting Fields in a .evaluate block</a:t>
            </a:r>
          </a:p>
        </p:txBody>
      </p:sp>
    </p:spTree>
    <p:extLst>
      <p:ext uri="{BB962C8B-B14F-4D97-AF65-F5344CB8AC3E}">
        <p14:creationId xmlns:p14="http://schemas.microsoft.com/office/powerpoint/2010/main" val="237112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E5078-C43A-CB4C-99D9-38CBC32F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Text witih Regex</a:t>
            </a:r>
          </a:p>
        </p:txBody>
      </p:sp>
      <p:pic>
        <p:nvPicPr>
          <p:cNvPr id="2053" name="Picture 2" descr="Perl Problems">
            <a:extLst>
              <a:ext uri="{FF2B5EF4-FFF2-40B4-BE49-F238E27FC236}">
                <a16:creationId xmlns:a16="http://schemas.microsoft.com/office/drawing/2014/main" id="{64709E8D-F35C-AB48-901C-284EE574C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8" y="307731"/>
            <a:ext cx="1068636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6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5614C-802E-384F-A842-C6F7F10C8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43" y="0"/>
            <a:ext cx="9393382" cy="6863641"/>
          </a:xfrm>
        </p:spPr>
      </p:pic>
    </p:spTree>
    <p:extLst>
      <p:ext uri="{BB962C8B-B14F-4D97-AF65-F5344CB8AC3E}">
        <p14:creationId xmlns:p14="http://schemas.microsoft.com/office/powerpoint/2010/main" val="348230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8F4BD-574B-E64F-865A-A1D207E7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Cascade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283B-729D-CE4D-AC7D-C51B9C05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2727147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We’ll use Cascade’s REST API to insert stories into the CMS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API documentation is a little sparse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best way to craft a “Create” packet is to read a node and create your JSON object from there.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Example READ </a:t>
            </a:r>
            <a:r>
              <a:rPr lang="en-US" sz="2400" dirty="0" err="1">
                <a:solidFill>
                  <a:srgbClr val="000000"/>
                </a:solidFill>
              </a:rPr>
              <a:t>url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D499F-D961-CE4C-B05A-270FBF112D34}"/>
              </a:ext>
            </a:extLst>
          </p:cNvPr>
          <p:cNvSpPr/>
          <p:nvPr/>
        </p:nvSpPr>
        <p:spPr>
          <a:xfrm>
            <a:off x="6283984" y="3393013"/>
            <a:ext cx="4919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cascade.wm.edu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/v1/read/folder/</a:t>
            </a:r>
            <a:r>
              <a:rPr lang="en-US" sz="2400" dirty="0" err="1"/>
              <a:t>www.wm.edu</a:t>
            </a:r>
            <a:r>
              <a:rPr lang="en-US" sz="2400" dirty="0"/>
              <a:t>/giving/_redirects/_response/?u=***&amp;p=***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B2287-1D1F-7645-A151-F779B37BA0C9}"/>
              </a:ext>
            </a:extLst>
          </p:cNvPr>
          <p:cNvSpPr txBox="1"/>
          <p:nvPr/>
        </p:nvSpPr>
        <p:spPr>
          <a:xfrm>
            <a:off x="6090574" y="5033173"/>
            <a:ext cx="5332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User needs permission to read the object!</a:t>
            </a:r>
          </a:p>
        </p:txBody>
      </p:sp>
    </p:spTree>
    <p:extLst>
      <p:ext uri="{BB962C8B-B14F-4D97-AF65-F5344CB8AC3E}">
        <p14:creationId xmlns:p14="http://schemas.microsoft.com/office/powerpoint/2010/main" val="374974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7F1D-7EE0-8E4A-A29C-579FF7B6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JSON Structure of a Cascade API Request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2E93A-FDA4-CB47-91F7-CECBBD404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17059"/>
            <a:ext cx="9285869" cy="8177111"/>
          </a:xfrm>
        </p:spPr>
      </p:pic>
    </p:spTree>
    <p:extLst>
      <p:ext uri="{BB962C8B-B14F-4D97-AF65-F5344CB8AC3E}">
        <p14:creationId xmlns:p14="http://schemas.microsoft.com/office/powerpoint/2010/main" val="226199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E7F24-5BC6-4E43-AE90-8EC72D22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0"/>
            <a:ext cx="9717108" cy="6858000"/>
          </a:xfrm>
        </p:spPr>
      </p:pic>
    </p:spTree>
    <p:extLst>
      <p:ext uri="{BB962C8B-B14F-4D97-AF65-F5344CB8AC3E}">
        <p14:creationId xmlns:p14="http://schemas.microsoft.com/office/powerpoint/2010/main" val="3896633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8683-CE0C-B94D-8B43-C61208D8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 So Fast…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7C89-6E42-9A49-9642-CBBB24D8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There’s a small workflow-related permissions bug in Web Services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Thanks to Andrew </a:t>
            </a:r>
            <a:r>
              <a:rPr lang="en-US" sz="2400" dirty="0" err="1">
                <a:solidFill>
                  <a:srgbClr val="000000"/>
                </a:solidFill>
              </a:rPr>
              <a:t>Bauserman</a:t>
            </a:r>
            <a:r>
              <a:rPr lang="en-US" sz="2400" dirty="0">
                <a:solidFill>
                  <a:srgbClr val="000000"/>
                </a:solidFill>
              </a:rPr>
              <a:t> &amp; Tim from Hannon Hill for their assistance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You must do one of two things: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Have your Cascade administrator enable “Bypass all permissions checks” for this user, making them a global administrator (don’t do this)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Just turn off workflows for the folder you’re importing into (do this instead)</a:t>
            </a:r>
          </a:p>
        </p:txBody>
      </p:sp>
    </p:spTree>
    <p:extLst>
      <p:ext uri="{BB962C8B-B14F-4D97-AF65-F5344CB8AC3E}">
        <p14:creationId xmlns:p14="http://schemas.microsoft.com/office/powerpoint/2010/main" val="216854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66920-3938-0147-8F3C-7AC4934B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Okay, NOW Send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A6B9-ED9D-7F46-A554-3028F7A3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Do exactly one story first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This means stopping the </a:t>
            </a:r>
            <a:r>
              <a:rPr lang="en-US" dirty="0" err="1">
                <a:solidFill>
                  <a:srgbClr val="000000"/>
                </a:solidFill>
              </a:rPr>
              <a:t>CasperJS</a:t>
            </a:r>
            <a:r>
              <a:rPr lang="en-US" dirty="0">
                <a:solidFill>
                  <a:srgbClr val="000000"/>
                </a:solidFill>
              </a:rPr>
              <a:t> loop after the first story.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Dump as much to screen as you can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Once you’re sure you’ve got everything you want, delete your test stories and run the script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Don’t forget to publish!</a:t>
            </a:r>
          </a:p>
        </p:txBody>
      </p:sp>
    </p:spTree>
    <p:extLst>
      <p:ext uri="{BB962C8B-B14F-4D97-AF65-F5344CB8AC3E}">
        <p14:creationId xmlns:p14="http://schemas.microsoft.com/office/powerpoint/2010/main" val="185005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853D9-4234-4B4E-AA54-74D530BB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Don’t worry about taking notes!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F0CC64B3-D0B0-4385-BF7E-9BAEC17DB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922C-1DAE-1748-8A99-6B7C024B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95" y="2257006"/>
            <a:ext cx="5507746" cy="20890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All code (and the entire </a:t>
            </a:r>
            <a:r>
              <a:rPr lang="en-US" sz="2000" dirty="0" err="1">
                <a:solidFill>
                  <a:srgbClr val="000000"/>
                </a:solidFill>
              </a:rPr>
              <a:t>Powerpoint</a:t>
            </a:r>
            <a:r>
              <a:rPr lang="en-US" sz="2000" dirty="0">
                <a:solidFill>
                  <a:srgbClr val="000000"/>
                </a:solidFill>
              </a:rPr>
              <a:t>) will be on my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</a:rPr>
              <a:t>github.com</a:t>
            </a:r>
            <a:r>
              <a:rPr lang="en-US" sz="1600" dirty="0">
                <a:solidFill>
                  <a:srgbClr val="000000"/>
                </a:solidFill>
              </a:rPr>
              <a:t>/sflynn850/cuc18-cms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Shoot me an email: 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sflynn@wm.edu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Twitter: @</a:t>
            </a:r>
            <a:r>
              <a:rPr lang="en-US" sz="2000" dirty="0" err="1">
                <a:solidFill>
                  <a:srgbClr val="000000"/>
                </a:solidFill>
              </a:rPr>
              <a:t>wxgeek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83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37F66-DBB5-CA47-8E68-8247F0E5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8675"/>
            <a:ext cx="14824728" cy="5472113"/>
          </a:xfrm>
        </p:spPr>
      </p:pic>
    </p:spTree>
    <p:extLst>
      <p:ext uri="{BB962C8B-B14F-4D97-AF65-F5344CB8AC3E}">
        <p14:creationId xmlns:p14="http://schemas.microsoft.com/office/powerpoint/2010/main" val="352917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9487A-F8D9-EC48-A69E-A5527D87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F15E-B56A-6843-8C1B-485868C43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If you attempt to create a file that already exists, Cascade won’t throw an error or overwrite it — it’ll append a number to that file and merrily write away. You’ll never know.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</a:rPr>
              <a:t>Some fields want plain text. Some fields want HTML. You’ll quickly figure out which is which.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7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F44A-554A-2849-B7FF-57BF087C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9400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Q&amp;A?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BC0F-1FD6-1944-9B5C-A137FB7F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883" y="3174911"/>
            <a:ext cx="674068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“Please don’t shoot the piano player; he is doing his best.”</a:t>
            </a:r>
          </a:p>
        </p:txBody>
      </p:sp>
    </p:spTree>
    <p:extLst>
      <p:ext uri="{BB962C8B-B14F-4D97-AF65-F5344CB8AC3E}">
        <p14:creationId xmlns:p14="http://schemas.microsoft.com/office/powerpoint/2010/main" val="7177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This is a “MID-TECH-level”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88C954-B6FC-459D-A794-C45B426C0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7955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82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AF1EC-B964-BA4B-B3EA-AC7553B3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We’ll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D4CC-93C1-F247-BE91-B2D151A5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744375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Where we were, where we wanted to go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Web Scraping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CasperJS</a:t>
            </a:r>
            <a:r>
              <a:rPr lang="en-US" sz="2400" dirty="0">
                <a:solidFill>
                  <a:srgbClr val="000000"/>
                </a:solidFill>
              </a:rPr>
              <a:t> 101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Using the Cascade API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1209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071-5449-E747-8A86-AE5C0CCA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013" y="1287727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The Old System</a:t>
            </a:r>
          </a:p>
        </p:txBody>
      </p:sp>
      <p:sp>
        <p:nvSpPr>
          <p:cNvPr id="7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ata:image/jpeg;base64,/9j/4AAQSkZJRgABAQAAAQABAAD/2wCEAAkGBxITEhUTExIVFhUXGBsaGBgYGBoYFxkeHxsfHyAfHhkYHCggHSInHx0XITEhJSkrLi4wGSAzODMtNygtLisBCgoKDg0OGxAQGzImICYtLjA3Ny4vLy04NTc3NS0tKy0tLS0tNS0yLS01LS01LS8tLS0vLS8tLS01LS03NS0tLv/AABEIAIYBOgMBIgACEQEDEQH/xAAcAAEAAwADAQEAAAAAAAAAAAAABQYHAwQIAQL/xABMEAABAwIEAgYGBgYHBQkAAAABAAIDBBEFBhIhMVEHEyJBYXEyUoGRobEUI0KSwdEVM2JyguE1U3OTsrPxFiWiwvAXJDQ2Q1RVY3T/xAAZAQEAAwEBAAAAAAAAAAAAAAAAAwQFAQL/xAAvEQACAgAEBAMHBQEAAAAAAAAAAQIDBBESIRMxQVFhcZEFFCIyobHBM0KB0eEj/9oADAMBAAIRAxEAPwDcUREAREQBF08RxOKAXkcByHFx8gqXjeey0EtLYm+s4jV8dvmqmIxtNLyk9+y3Zaowdt28Vt3eyL+5wHE2XTmxaBvpTRj+IX+CwjGOkSMk2dJMed7N+P5KBmz/AC/ZhYPMk/kqvvmJn8lWXm/wWfdMPD57M/Jfk9Ifp+l/rmLnhxKF/oysPk4LzEM+VPqRe4/muxBn9/24Wn90kfO6e8Y1c4J+THAwb5Ta80enwV9WC4J0ix3FpZITydu337j3rRMHzxqA6wBzT9tn5cPcvUfaUU9N0XB+PL1PMvZ0ms6pKS8OfoXZFwUlWyVuqNwcPD/rZc60lJSWaM9pp5MIiLpwIiIAiIgCIiAIi+AoD6iIgCIvgKA+oiIAiIgCIiAIiIAiIgCIiAIiIAq9mPMjYbsjs6Tv5N8/HwX6zVjnUN0MP1jh90c/yXn/ADpmkvc6GJxtftv73HvAPLme9ZmKxM5z4FHPq+3+mjhsPCMONdy6Lv8A4Sua89Wc4Ru6yXved2jy5/JZ9W1skztUjy4+J4eQ7l112KShllNo43vP7LS75L1Rha6Vmufd8zl2Jnc8ny7LkddFIvwGqBa008oLiALsIuTwF7Kw1b6fDfqmxsnq7fWPeNUcR9VreBPiVO5diFR7lOsvisjc71l+06J7e9joY9J8LBoXbbQ0+IMe6njEFUwajED9XKBxLPVPgmprmMk+RUF3sLxaanN4nkcxxafMJTYNUyC7IJXDmGOI+S4auhliNpI3sP7TS35pJRmtMtxFyi9S2NSybnnU4aXdXN3tv2X+XPy4rY8BxxlQ23oyDi38R4LyG1xBuDYrSMi5tc5zWPdaZvoP9e3cfH5rPcJ4J66t4dV28UXlKGLWizafR9/BnopFG4DizaiPVwcNnDkfyKklr12RsipxezMqyuVcnGXNBERezwFnfSdmqrglhpqFw64xyTSXaHdhjSRx7zpd7hzWhkrM8ggV2JV2Iu3iB+jwX4Fo4kewD75QFvyNjv02hhqCRqc2z7dz2mztu7cX8iFPLLui9/0Ovr8MdsA/rYge8G3D+Es9xVp6Rc1/o6kMrWh0r3aI2nhqPefAAXQFoWWdGLj+l8X3P60/5j1zYf0fVVUwTV2I1IleNWiN2lsd97W4beACj+h2k6nEcTi1ufocG63ek6z3i58SgNdRZdi+JVWKYjJh9NO6npqcfXSM9N55AjhvtbwJPcFw5jynVYZCa2irqh5i7UkcztbXt79v+vNAXzOx/wB31f8AYSf4SoDoWdfCYbn7Un+YV2azG21mCTVLRbrKaQkciGkEe8FUXo5yM6sw+OV1dUxtJeGxxu0tbZ5v53O6A2tFk2BYjV4XiceH1M7p6eot1Mj93NJuBud/S7JF7bgqY6RMwVBqafDKR/VSz7vl72M34cjYON/BAaCiyzG8jTUkD6mkxKpM8TTIRJJqa/SLkW8QDsbq65Hx/wCnUUNSRZzgQ8dwc0kG3hcX9qAnkREAREQBERAEREAXBXVTYo3SO4NF1zqndIFfpDYr2Hpu8hw/FVsXfwKZT69PPoWMLRxrVAy/pFzM8AgO+tlvw+y3w5cgstXfxzEDPO+TuJ7Pg0cPgugVWwdHCr3+Z7vzLOKu4s9uS2XkXfIWUWTtNTUm0DL2BNtVuJJ7mhSOKdI7YvqqGBjY27BzhYHyY23vJXNm6XqMHpYmbCQMDvEadRv5lZipIx17sjb0bI1jI+ep6qfqZo492udqZdtrcwSbroZoyN9IJqqF4kbJ2i0u4k7ktcfkVEYBAaSinrH9l8zDDADxOr0nD2d/goHBMw1NKbwylo72ndh/hOy4obtwO6tkpHPHlKuLtApZb+IsPvHZaBlTKUVABU1cjRLcBgv2WE7WHrON1XH9J9YW2DIQfWDTt7C6yqtdi880gklkc9wNxc7DyHAexdanLZ7HE4R3W5pGbekKWmqHwRQs7FgXPJN9gdgLWG6/OD58grP+7VsLGh+wPGMnuvfdp8b+5V/PlL17YsQiGqOVjRJb7D2i1ncuXsVLXI1xcfE7KySkWbPWWfoUw0EmKS5YTxHNpPh8lW43lpDgbEG4PIhahmB30nA4pn7vYGG/fs7QfeFlq91vOO54msnsbZ0d5q1Bkt9x2JW/j+K2ZjgQCDcHcFeTck4kYqkNJ7MnZPn3H37e1ek8l13WQaCe1Gbezu/EexVcI+Be6P2vdflFnFLj0K7qtn+GWBERaxllV6TcbFJh0zwbPeOrj5lztvgNR9iqGVuiOnfSQvnlqWyvYHvax4a0F29raTuBYFXnNeU4a8w9c5+mJ+sNaQGuO3pXG+23tKsACAxDNOXGYJWUVbA+V0fWaJDI4OO4sRcAbFpdt4Kc6d4XGnpaho1Mimu7lZwBB8uzb2q+Zpy9DX07qea+kkEFtg5pB4gkeY8iVy0+CRClbSSXmiawRnrLEuaBYXsONrb+CA58KxKOoiZNE4OY9oIIN+PcfEcFm3Rh/S+L/wBqf8x67zuiKma49RVVULCb6GP29/H33Vlynk6lw8P6gOL321yPcXPdbn3c+AQFHyDMKXG8QppjpfM7XHfbVuXbX47Ov7Crl0lYjHDhtSXkDXE5jQe9zhYAc+N/YuTNuS6Wv0mUObIz0JYzpe3wv3jzULQ9FlMJGyVE9RVaN2smfdg8x3+XBAR+WaF0OWnteCC6nnfY9wdqI+FlJdCp/wB0w/vSf5jlccQoGTQvgcCGPYWHTsbEW25bKgxdEUDRobW1bY/UDwB8Bb4ICNzBK3EcepIoDqZR9uV43aCHaiL+Ya3zJ5Lo9JeHwfpumfWX+jSxhhNy0AjUPSHCxLSfNajlvLdNQx9XTxhoPpOO73Hm5x3K/WY8vU9bEYahmpvEHg5p5tPcUBWh0V4SRfqnEc+tfb5q04Bg8FLC2GnbpjFyBcu4m5NzxVIj6IYB2fptX1fqawBblw/BaDQ0rYo2RMvpY0Nbc3NgLDdAc6IiAIiIAiIgCIiALGOlPE7NqXX4nq2/L5XK2Yrzp0pzksaPWlJPsB/NZftD4p1V95Z+hpYD4YWz7LL1M4XdwjCpamQRRN1OPuA5k9wXSVxMhpMLjMZtJWOcXOHERtNtIPdc/Mq1J5civFZl5p8Fhq6JlHJO2R0BaHOiIOkgGw38Db2KkyS4VSuIEE88rCRaUhrARzAHwsVAZbxt9JO2VhNgbPb3Ob3j8lbulfC2Xiq4xtKLOt3m12nzI29iiUdMsm9mSas45pcin49jk1XJrlI2Fmtbs1g5AKMRFMlkQt5hERdBMYDmOal1Bml8bvTieLsd7O4271OYdT4fXStjZTVEMru6JzXRjme0NgqWtW6OaeOloJa1/F2o3/ZbsAPN1/gorMorNcySG7yfI72acNaKJuHU72GQNBaxzgHva03NuZJ3ssdkjLSWuBBBsQdiDyIXcxHFpZp3VDnnrC64INtPIDlZTOawJ4aeusA6UFkttgZGfat4iyQThs+ok1LdFaY8ggjiDcL0V0aYjrc13dLGD7eP5rzmtq6JJ+zSnxc35hVcZ8NlVnaWXqWcJ8ULId45+htKIi1zKIHNWbabDxGaguAkJDdLS7ha/DzCgf8Atbw3nN/dOUP04Dt4d/bO+bFpoo4v6tn3R+SA6eXschrIRPASWEkdoFpBBsbgqTURmLFBRU75xA6RrN3Nj0ggd7rG17bXXJl7HIqynZURHsPF7Hi0jiD4hASaKuZazfFWun6qN/VQuLetNtDyOOmxudt/aFBO6UGSFwo6KqqQ02LmMsz3k3+CA0BFUcr5/p6uU07mSU9QP/SlGlxtyPA9+3HZTOZcwwUMJmndZt7NA3c53cGjvKAlUWfu6TOrIfU4fVwQOIAle0WF/WANwrNmDMcVLSGssZIwGuGi13B1rEX27wUBNKCfmqAVzaDt9c5mq+nscL2v5BV9vSlSvfDHBFNM+QsDtDbti1kDtu4XFzw5KVlzNTjFG0RgPXuZcS2bYDSXWv6XcgLQihs0ZlgoYhJMT2jpYxou97uTR3qtDpLEbmmqoKqmic4Bsr2jSL+tY3HxQF+RQWaczxUVL9Kc10kd220Ebh3Ai5tbgq/V9JsenXTUdTUxgAvkYz6tu1yNR4keG2x3QF9RQmUszwYhD10JOxs5rvSYeRA+a6ma88UtC5sb9ckzvRhiGqQ/gPagLMiqOXM4y1E4hlw+pp9QJa+QDRsL2J7iuxmjOcNJIyARyT1DxdsMQ1PtzPIfkgLMipmC9IDJJ2U1TTTUk0n6sSgaX+AcDxVzQHx3Beb+lFvZjP8A9jh8P5L0isF6VaA9XLt+rl1ewm34hZeP+G6mXi16mlgt6rY+CfoZMrdiP1+E0727mmkdHJ4Bxu0+W4CqKncq44Kd72St108w0St8PWHiFakuqK8X0Ielp3SPbGwXc4hrQO8laV0pStipKalvdwsfYxum/tJ+Cl8n5Rgp71THGfULwm1iGkXFgftHhdUPN+G4hLM+onp5ADwsNQY0cB2b2/1UWpTmvAk0uMfMqqIinIQiIgC0vBgarA5YY95Iibt7yA4Pt7RcexZsxhJAAJJ4AbkrQMg0VZRy9ZLGI4JBZ/WPaw+DgHG5t+JUdvIkr5meqz4wOqw6lhPpyPfMR3hps1vvsrVm/LVHTyGufqMTiPqWDsved/S+y02uVnmM4o+pldK+wJ2AHBoHBo8AEjLXk0ca05pnRWy9EjDopv3yfiVjS3zoqoS36OCPRj1HzI/mqmO3dce8kWsHsrJdos1dERa5lGT9O8QeaBpuA6VwNuO+gbKXHRPS/wDuav8Avf5Lh6YMFqqj6G6mhdKYpHOcBbb0bcediv3/ALW4z/8ADH+8CAu2GYYyGBlOCXsa3R2+0XD9rmsIx6tfh1RWYbSzhtNM9mp5ufo+u2oXHgbeQHetRfj+JuoZZP0e5lSXaIow4O4gfWOvbYb87kBcOX+j+NuGvpqjtS1AL5n8XB53BB79J+N+aAsOFYTDS0QggA6tsZsdu1t6RI4k8bqldAn/AIOf/wDQf8DVIZBbXQU81HWRO0wtcIZtrPZvsd+7u8PJUrorzBV01PK2HD5KljpidbHgWdpHZII8jfxQE/0zxCObD6lm0zZg0EcSLg8fA/NdXpBqp3Y5RsjhEzoma443O0tLjck3Pf2W/dClqHLtbiFZFV4ixsMUBvDTtcHHVe93nzA87Bd7pFynPO+GtonBtVT+iDaz23vbfa4347EEoDrY1VYxUwSwPwuHTIwt/XtNrjY28Dv7FF4zhk9NlowVG0jBYi+qw627Rccm2Ck4c44vbQcGd1gG7usAZ58PxUtn+gqKnCpI2xXne1l42m+9wSATy3QHN0ZUjI8NptDQ3VGHOsOJPElVOr/80xf2J/ynK85Jo3w0FNFI0teyMBzTxBVXqcCqDmGOqETuoEVjJta/VuFuN+JCAg82VtQ/MMTYoGzughvHE52htyCS+57+H3QpbMkmMVdNLTvwyICRtr9e06T3EDmF2+kHK1S+eHEKAj6VCNJabWkZvtvtftO48QfALiizhi7ho/QzusHFxlAZfnw4e1AQ+eKCaDLkUM+0jDG1wve1n7C45Cy0LJ0TW0FKAAB1LNgLDdoJ+N1BdKOF1FVhhjjiLpi6MljSO4gmxPLdWTLcDo6SnY8Wc2JjXA9xDQCEBnnRU0MxPFo2DSwS7NHAaZJAPgSnRYwVGI4jVyjVMJNDSdy1tyLC/DZrR5BSWQcDqIcSxKaWJzI5pCY3G1nDrHHax5EFdTGMu19BXSV2HME0c/66AmxuTe49u+3C57kBpyxPKGI1pxHEZ6elZUSGTS4vkDCxocQAL91mgfwhX7LeZK+omDJcNfTxWOp7333HAAWCr+L5fr6CvkrcOjE8c+80BIBv32v47gjhcjggOpnPD8YxBkTTQRxPikD2yCZpc23LlvY+xaw3huqVhGaMSnljacKdDGXfWPfIDpHfYWFyrsgCzrpIwoOc7lMwg+YFvyWiqJzNhvXwEAdpvab5ju9oVL2hS7aGo81uv4LmBuVVy1cns/5PIs8RY5zXCzmkgjxC/CuHSDg5ZIJ2jsv2f4O/n+Cp65h7ldWpo9X0uqxwZrefyf0TD1ZOn6nh6ujw8bLOMMzDVQEGKd4t9kklp82nZX7JtfFXULsPldaRrLNvxLRu0jmWm1ws/wAawOeleWzRkb7Ot2XeIPBK8lnFnJ57SRP4xTxVtK6tiY2OaIgVDG+ib8Hgd3+vJU5XTo0o3zOqYt9EtO5hdY6Q4+ifMb/FWkUmG4SwGT6yci+4DnnyadmDx+aa9L08xp1LMyc0zwLljrc9Jt71xLUG9KkZdZ1I7R+8CbfukW+K7bsuUGIaaikcI3hwL2gWB3vZzPsnxHxXeI18yyOcNP5WRUMUWEUrJXNa+tmF2XF+rFvha4vzOyoWI18s7zJK8vce8n5ch4KwdIbp5K2Qvje1oOmMWNtI4Eee59q+ZYyTUVL2l7HRRcXPcLEjk0HiT7kjklqYlm3pRacTmL8vxmTjZgF++z7D/hCy5aF0n4xGGx0MJGiK2u3AECzW+zclZ6u1LbPuLHvkd/A6Lrp447bF2/kNz8F6WyDRWa+Ujj2W+zc/h7lkHRvgTrdaW9uXssH7PP2n4Beg8NoxDE2MfZHHme8qpV/3xer9sPuyzb/wwunrP7I7SIi1zKCKr9I+YJKGidNCGmQvYxuoXb2nb3F+V1wdHOZpayOZtQGtqIJXRva0WHgbX8/cgLeijMzYqKWlmqDb6thIv3ngB7SQFTOjPONZWVE0NU2NvVxMeA1tj27Ed/qke9AaBWC8bwPVd8lQehLDpoaSYTRPjLpy4B7S0kaW72K0REAREQBERAEREAREQBERAEREAREQBERAEREBnufcttIc7TeKTZ49U8/Dn5rAMdwd9NIWO3ad2u7nD8/BevpomuaWuAIIsQVmGdsmt0kObqiPB32mHz/HvWPdXLCWO2Czg+a7eKNamccVBVzeU1yffwMDpqh8bg9ji1zTcOBsQfNXfDek6drdE8LJhz9Enz2IPuVbx7L0tMSSNUfc8cPbyKh1bi67o6luirJTqlpezNIZ0pkOYG0rWR6hrs67rd+kAAXVfzlhEnWGqY4zwTHU2Udq1/su9UjhvyVXUhhON1FMSYZS0Hi3i0+bTsV1QUd4nHPPaR0AL8FeMpUUlC11dUOdE3SRHETZ8xPAFvHTfffzUZ/txVDdrYGu9ZsLA732UHiOIzTu1zSOe7m4/IcB7F1py2YTS3RoFH0sOAtLShx5sfpHuIKjMc6SqmYFsTWwtPEglz/vHh7AqQi4qoJ55B2S7n0m+54qeyngBqZNTgRE09o+t+yPxXLlzKkk5D5AWRe5zvIcvFbjk7KTQ1rns0xNtoZ63ifD5qpfiJTlwaN5dX0RbpojCPGu2j27kjknA9DRM9tja0Y5Dnb5K2r4Avq0MNh40VqEShiL5X2OcgiIpyAzfp1cfoUDRxdVRj/gefmAuGnf9DzE5vCOtiB8C9o+ex+8vvTZ2hQR+tUja/Gwt/zLm6Z6ZzIaeujH1lLM1wP7JIuD4Eht0By9K0pmdR4cw71MwLwPUYbm/hff+FR2U7MzFXMbs0xNFhw7IbbyXYydVtxHF6iuHaip4mxQnkXC7j5+mP4l18JFsz1AO14bjx2Z/NAWzNGG4lPK0UtWymhDe07RrkLrngCQLWt3qqDFsRwuupoKypbU09SS0PLdLmm442udtQ7zccrL8zVFRimKVFGamSnp6YehEdD5OFyT7fIbc1AdIOVYqGpoOqkmfrl362TXaxbw2FuKAuPS1mKqo/ohpn2L5bObtZ/DY3G3L2rgxbB8e6p1SK9gka0uFPHH2OF9IcT2j5jiur04caD+3/JaZV/q3/uH5ICv9HOZDX0LJ3W6wEsfbhqHfbuuLH2qJqcvY1KXPOJsh3uyOOK7QO4FxIPK+xVf6IK80+D1UwbqMbpHAcyGD4Llybl1+K04raytqHGRz7RxSaGRhri21gLDhe1uBCAnOjrM1TLNU0NYWunp3em3YPbe3C3l711nYvWYjXz01LUfRqems2SRrQZHuNxZurYDZ2/h4qF6NMPbBjVdC0uc1jLAvOpx3HE965Krr6THJmYaGSvnj6yeF50saRY31X2O9/40Bx43+lqavp6P9Ju6uo1dVK6NjiC3i1w2ud27/tK05uzFPRQ09NGRNWzkRscRpbfYF5by34Lgw3LVbU10VdiBjZ1AIhgjJcGk8XOdwv5chwsq50t0oOJ0DpZHRQv7HWNOksOrch3dxCAmMRwPG6eJ1QzEuukY3U6ExAMcALkNN/w38F3qvNrp8EfXQExydXfbfS8OAcBcbi91+T0ascP6QrSCP664IK48xZeioMDqaeIuLQ1zruNzdzgTwQEPlyqxzEYIZGzR08IABeReSYg9p1gNgeHd3rWFU+in+iqX90/43K2IAiIgCIiAIiIAvy9gIIIuDxBX6RAU/Hcmh9zDax4xu4HyJ+RWT5g6P26joBhf6pF2Hy5ezZeiFxVFMx4s9rXDkRdZtns/KWuiWl/T0NGvH5x0XR1L6+p5Nr8qVUW/V6xzZ2vhx+Ch5IHt9Jrh5gj5r1bV5Pp3bt1M8jcfFRk+RSeErT+83+aj1Y2G0oKXk8vue9ODn8s3HzWf2PMVlyw0sj9mxvd5NJ+QXpAZBd60X3f5LtwZGt6U33W/mU42KfKn1aHBwy52/Rnn+gybVSbuaIxzed/ujdXjLHR+3ULMMz/WcLMHs4D2rXaPKlMw3ILz+0dvcNlNRxtaLNAA5AWCe64q79WWldo/2PecNV+lHU+8v6K7geVGRWfLZ7+4fZH5qyoi0KMPXTHTBZFG6+d0tU3mERFMQhERAV7NOVGVslM98jmfR5NYAAIcbg2N/wB1SOPYSyqp5aeS4bI0tJHEeI8QpBEBAZLyrFh0Bgic593l7nutdxNh3cgAPYuEZPj/AEkcR61+ss06LDTwte/FWVEBT8x5BjqKj6XDPLS1FrGSI218PSHfwHuHJdSn6OA+WOWtrJ6p0RuwOIa1pvfgPIK9ogK3nHKEdeYC+RzOpfrGkA34bG/krDLHqaW8wR7wv2iArWT8nRUNO+mD3SskcS7WB3ixFh3WUHH0avgc76FiNRTxucSYxZzR+7fh/otBRAVfK2S4aKSSfrZZZ5B9ZLIdzvfgNgqVTYccZxGargkdSMpz1PWR/rpXDa57gLbeVlrqoNVkOogqJKnDaz6OZSXPie3XE4n5bk9xtfZARea8ExGgp31cGKzSdUNTmTaS0i/d4+HerPDQw4vhsBqo/wBaxr9tix1uLSeHf71EVeSa+tszEa9roQQTDAzSHW5uIB+CvtLTtjY1jAA1oDWgdwGwQFCp+jmeMdWzFqtsIFgwEXHhfkrRiGXWy0TqIySaSwM1k6n+ZJ4lTSICMy1gzaOmjpmuLmxggONgTck93mpNEQBERAEREAREQBERAEREAREQBERAEREAREQBERAEREAREQBERAEREAREQBERAEREAREQBERAEREAREQBERAf/9k=">
            <a:extLst>
              <a:ext uri="{FF2B5EF4-FFF2-40B4-BE49-F238E27FC236}">
                <a16:creationId xmlns:a16="http://schemas.microsoft.com/office/drawing/2014/main" id="{2F269736-B331-5C41-85DD-D02FBF67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03" y="2684529"/>
            <a:ext cx="2532690" cy="108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CBD36148-7EBB-4472-A60C-F11BEDF18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0" y="3875314"/>
            <a:ext cx="2670429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8306-6AC9-BC49-9341-1A57FE5A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482" y="2906454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Our version was being EOLed, so:</a:t>
            </a:r>
          </a:p>
          <a:p>
            <a:r>
              <a:rPr lang="en-US" sz="2000">
                <a:solidFill>
                  <a:srgbClr val="000000"/>
                </a:solidFill>
              </a:rPr>
              <a:t>To upgrade, or not to upgrade?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397F-3BAB-4A4B-AAB1-ABFED8D0C7BF}"/>
              </a:ext>
            </a:extLst>
          </p:cNvPr>
          <p:cNvSpPr txBox="1"/>
          <p:nvPr/>
        </p:nvSpPr>
        <p:spPr>
          <a:xfrm>
            <a:off x="272374" y="372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8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CDE85-05D2-4849-AB7E-3DB10765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New System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8F7C983-7B08-4563-A707-E463AAEC5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75704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4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BAFB6-F474-4641-9D61-8692884B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5" y="0"/>
            <a:ext cx="10653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987</Words>
  <Application>Microsoft Macintosh PowerPoint</Application>
  <PresentationFormat>Widescreen</PresentationFormat>
  <Paragraphs>148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Courier</vt:lpstr>
      <vt:lpstr>Office Theme</vt:lpstr>
      <vt:lpstr>Automating Migrations to Cascade CMS</vt:lpstr>
      <vt:lpstr>About Me!</vt:lpstr>
      <vt:lpstr>What about you?</vt:lpstr>
      <vt:lpstr>Don’t worry about taking notes!</vt:lpstr>
      <vt:lpstr>This is a “MID-TECH-level” presentation</vt:lpstr>
      <vt:lpstr>What We’ll Cover Today</vt:lpstr>
      <vt:lpstr>The Old System</vt:lpstr>
      <vt:lpstr>The New System</vt:lpstr>
      <vt:lpstr>PowerPoint Presentation</vt:lpstr>
      <vt:lpstr>Migration Options</vt:lpstr>
      <vt:lpstr>Web Scraping 101</vt:lpstr>
      <vt:lpstr>CSS Selectors  and You</vt:lpstr>
      <vt:lpstr>PowerPoint Presentation</vt:lpstr>
      <vt:lpstr>PowerPoint Presentation</vt:lpstr>
      <vt:lpstr>PowerPoint Presentation</vt:lpstr>
      <vt:lpstr>DOM Object Nodes</vt:lpstr>
      <vt:lpstr>Parent and Child Elements</vt:lpstr>
      <vt:lpstr>The Index Page: An Overview</vt:lpstr>
      <vt:lpstr>The Index Page: An Overview</vt:lpstr>
      <vt:lpstr>Web Scraping with CasperJS</vt:lpstr>
      <vt:lpstr>CasperJS Overview</vt:lpstr>
      <vt:lpstr>Installing CasperJS</vt:lpstr>
      <vt:lpstr>CasperJS Basic Structure</vt:lpstr>
      <vt:lpstr>Basic Scraping Strategy: Index Pages</vt:lpstr>
      <vt:lpstr>Basic Scraping Strategy: Content Pages</vt:lpstr>
      <vt:lpstr>An Example: galeScraper-distributable.js</vt:lpstr>
      <vt:lpstr>galeScraper-distributable.js</vt:lpstr>
      <vt:lpstr>PowerPoint Presentation</vt:lpstr>
      <vt:lpstr>The Best Part of CasperJS: .evaluate</vt:lpstr>
      <vt:lpstr>PowerPoint Presentation</vt:lpstr>
      <vt:lpstr>PowerPoint Presentation</vt:lpstr>
      <vt:lpstr>Clean Text witih Regex</vt:lpstr>
      <vt:lpstr>PowerPoint Presentation</vt:lpstr>
      <vt:lpstr>Cascade API</vt:lpstr>
      <vt:lpstr>JSON Structure of a Cascade API Request</vt:lpstr>
      <vt:lpstr>PowerPoint Presentation</vt:lpstr>
      <vt:lpstr>PowerPoint Presentation</vt:lpstr>
      <vt:lpstr>Not So Fast…</vt:lpstr>
      <vt:lpstr>Okay, NOW Send It!</vt:lpstr>
      <vt:lpstr>PowerPoint Presentation</vt:lpstr>
      <vt:lpstr>Fun Notes</vt:lpstr>
      <vt:lpstr>Q&amp;A?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Migrations to Cascade CMS</dc:title>
  <dc:creator>Flynn, Sean</dc:creator>
  <cp:lastModifiedBy>Flynn, Sean</cp:lastModifiedBy>
  <cp:revision>38</cp:revision>
  <dcterms:created xsi:type="dcterms:W3CDTF">2018-10-02T19:35:46Z</dcterms:created>
  <dcterms:modified xsi:type="dcterms:W3CDTF">2018-10-04T02:54:36Z</dcterms:modified>
</cp:coreProperties>
</file>